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8" r:id="rId5"/>
    <p:sldMasterId id="2147483666" r:id="rId6"/>
  </p:sldMasterIdLst>
  <p:notesMasterIdLst>
    <p:notesMasterId r:id="rId19"/>
  </p:notesMasterIdLst>
  <p:handoutMasterIdLst>
    <p:handoutMasterId r:id="rId20"/>
  </p:handoutMasterIdLst>
  <p:sldIdLst>
    <p:sldId id="374" r:id="rId7"/>
    <p:sldId id="298" r:id="rId8"/>
    <p:sldId id="284" r:id="rId9"/>
    <p:sldId id="293" r:id="rId10"/>
    <p:sldId id="342" r:id="rId11"/>
    <p:sldId id="369" r:id="rId12"/>
    <p:sldId id="371" r:id="rId13"/>
    <p:sldId id="372" r:id="rId14"/>
    <p:sldId id="373" r:id="rId15"/>
    <p:sldId id="343" r:id="rId16"/>
    <p:sldId id="319" r:id="rId17"/>
    <p:sldId id="311" r:id="rId18"/>
  </p:sldIdLst>
  <p:sldSz cx="9144000" cy="5143500" type="screen16x9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CO" initials="ECO" lastIdx="6" clrIdx="0">
    <p:extLst>
      <p:ext uri="{19B8F6BF-5375-455C-9EA6-DF929625EA0E}">
        <p15:presenceInfo xmlns:p15="http://schemas.microsoft.com/office/powerpoint/2012/main" userId="EC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6BC717-16A3-12A5-B5F3-40C0EF8F8AB6}" v="2" dt="2025-03-19T23:01:16.289"/>
    <p1510:client id="{B0D2E128-409B-4B46-96A0-BA97DA6B0873}" v="25" dt="2025-03-18T08:45:16.703"/>
    <p1510:client id="{BA4430C9-B46E-4EFE-AB04-7079BB1C8C1B}" v="18" dt="2025-03-19T16:17:04.412"/>
    <p1510:client id="{DA81E909-48C1-4C5D-8427-3CF409305489}" v="1" dt="2025-03-18T08:53:32.2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031" autoAdjust="0"/>
  </p:normalViewPr>
  <p:slideViewPr>
    <p:cSldViewPr snapToGrid="0" snapToObjects="1">
      <p:cViewPr varScale="1">
        <p:scale>
          <a:sx n="206" d="100"/>
          <a:sy n="206" d="100"/>
        </p:scale>
        <p:origin x="504" y="17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eljko Tabakovic" userId="S::zeljko.tabakovic@eco.cept.org::1505368c-1d6c-4e8a-ab3b-886bea2ec580" providerId="AD" clId="Web-{BA4430C9-B46E-4EFE-AB04-7079BB1C8C1B}"/>
    <pc:docChg chg="addSld delSld modSld">
      <pc:chgData name="Zeljko Tabakovic" userId="S::zeljko.tabakovic@eco.cept.org::1505368c-1d6c-4e8a-ab3b-886bea2ec580" providerId="AD" clId="Web-{BA4430C9-B46E-4EFE-AB04-7079BB1C8C1B}" dt="2025-03-19T16:17:04.412" v="16"/>
      <pc:docMkLst>
        <pc:docMk/>
      </pc:docMkLst>
      <pc:sldChg chg="del">
        <pc:chgData name="Zeljko Tabakovic" userId="S::zeljko.tabakovic@eco.cept.org::1505368c-1d6c-4e8a-ab3b-886bea2ec580" providerId="AD" clId="Web-{BA4430C9-B46E-4EFE-AB04-7079BB1C8C1B}" dt="2025-03-19T16:17:04.412" v="16"/>
        <pc:sldMkLst>
          <pc:docMk/>
          <pc:sldMk cId="2318418891" sldId="256"/>
        </pc:sldMkLst>
      </pc:sldChg>
      <pc:sldChg chg="modSp add">
        <pc:chgData name="Zeljko Tabakovic" userId="S::zeljko.tabakovic@eco.cept.org::1505368c-1d6c-4e8a-ab3b-886bea2ec580" providerId="AD" clId="Web-{BA4430C9-B46E-4EFE-AB04-7079BB1C8C1B}" dt="2025-03-19T16:16:43.224" v="15" actId="20577"/>
        <pc:sldMkLst>
          <pc:docMk/>
          <pc:sldMk cId="979052890" sldId="374"/>
        </pc:sldMkLst>
        <pc:spChg chg="mod">
          <ac:chgData name="Zeljko Tabakovic" userId="S::zeljko.tabakovic@eco.cept.org::1505368c-1d6c-4e8a-ab3b-886bea2ec580" providerId="AD" clId="Web-{BA4430C9-B46E-4EFE-AB04-7079BB1C8C1B}" dt="2025-03-19T16:16:43.224" v="15" actId="20577"/>
          <ac:spMkLst>
            <pc:docMk/>
            <pc:sldMk cId="979052890" sldId="374"/>
            <ac:spMk id="4" creationId="{9E4A20EE-88EB-8AF2-104F-E6DB3AF20A4E}"/>
          </ac:spMkLst>
        </pc:spChg>
        <pc:spChg chg="mod">
          <ac:chgData name="Zeljko Tabakovic" userId="S::zeljko.tabakovic@eco.cept.org::1505368c-1d6c-4e8a-ab3b-886bea2ec580" providerId="AD" clId="Web-{BA4430C9-B46E-4EFE-AB04-7079BB1C8C1B}" dt="2025-03-19T16:16:30.895" v="10" actId="20577"/>
          <ac:spMkLst>
            <pc:docMk/>
            <pc:sldMk cId="979052890" sldId="374"/>
            <ac:spMk id="7" creationId="{A3E32793-15AF-BD43-3B1A-23E90918B3A5}"/>
          </ac:spMkLst>
        </pc:spChg>
      </pc:sldChg>
    </pc:docChg>
  </pc:docChgLst>
  <pc:docChgLst>
    <pc:chgData name="Jaime Afonso" userId="S::jaime.afonso@eco.cept.org::6c790f03-1564-484e-9c41-8e52ff486163" providerId="AD" clId="Web-{1E6BC717-16A3-12A5-B5F3-40C0EF8F8AB6}"/>
    <pc:docChg chg="modSld">
      <pc:chgData name="Jaime Afonso" userId="S::jaime.afonso@eco.cept.org::6c790f03-1564-484e-9c41-8e52ff486163" providerId="AD" clId="Web-{1E6BC717-16A3-12A5-B5F3-40C0EF8F8AB6}" dt="2025-03-19T23:01:15.352" v="0" actId="20577"/>
      <pc:docMkLst>
        <pc:docMk/>
      </pc:docMkLst>
      <pc:sldChg chg="modSp">
        <pc:chgData name="Jaime Afonso" userId="S::jaime.afonso@eco.cept.org::6c790f03-1564-484e-9c41-8e52ff486163" providerId="AD" clId="Web-{1E6BC717-16A3-12A5-B5F3-40C0EF8F8AB6}" dt="2025-03-19T23:01:15.352" v="0" actId="20577"/>
        <pc:sldMkLst>
          <pc:docMk/>
          <pc:sldMk cId="979052890" sldId="374"/>
        </pc:sldMkLst>
        <pc:spChg chg="mod">
          <ac:chgData name="Jaime Afonso" userId="S::jaime.afonso@eco.cept.org::6c790f03-1564-484e-9c41-8e52ff486163" providerId="AD" clId="Web-{1E6BC717-16A3-12A5-B5F3-40C0EF8F8AB6}" dt="2025-03-19T23:01:15.352" v="0" actId="20577"/>
          <ac:spMkLst>
            <pc:docMk/>
            <pc:sldMk cId="979052890" sldId="374"/>
            <ac:spMk id="7" creationId="{A3E32793-15AF-BD43-3B1A-23E90918B3A5}"/>
          </ac:spMkLst>
        </pc:spChg>
      </pc:sldChg>
    </pc:docChg>
  </pc:docChgLst>
  <pc:docChgLst>
    <pc:chgData name="Zeljko Tabakovic" userId="1505368c-1d6c-4e8a-ab3b-886bea2ec580" providerId="ADAL" clId="{B0D2E128-409B-4B46-96A0-BA97DA6B0873}"/>
    <pc:docChg chg="undo custSel addSld delSld modSld sldOrd">
      <pc:chgData name="Zeljko Tabakovic" userId="1505368c-1d6c-4e8a-ab3b-886bea2ec580" providerId="ADAL" clId="{B0D2E128-409B-4B46-96A0-BA97DA6B0873}" dt="2025-03-18T08:51:32.868" v="2792" actId="20577"/>
      <pc:docMkLst>
        <pc:docMk/>
      </pc:docMkLst>
      <pc:sldChg chg="modSp mod">
        <pc:chgData name="Zeljko Tabakovic" userId="1505368c-1d6c-4e8a-ab3b-886bea2ec580" providerId="ADAL" clId="{B0D2E128-409B-4B46-96A0-BA97DA6B0873}" dt="2025-03-17T15:55:18.582" v="2492" actId="20577"/>
        <pc:sldMkLst>
          <pc:docMk/>
          <pc:sldMk cId="2318418891" sldId="256"/>
        </pc:sldMkLst>
        <pc:spChg chg="mod">
          <ac:chgData name="Zeljko Tabakovic" userId="1505368c-1d6c-4e8a-ab3b-886bea2ec580" providerId="ADAL" clId="{B0D2E128-409B-4B46-96A0-BA97DA6B0873}" dt="2025-03-17T13:08:10.783" v="996" actId="20577"/>
          <ac:spMkLst>
            <pc:docMk/>
            <pc:sldMk cId="2318418891" sldId="256"/>
            <ac:spMk id="2" creationId="{00000000-0000-0000-0000-000000000000}"/>
          </ac:spMkLst>
        </pc:spChg>
        <pc:spChg chg="mod">
          <ac:chgData name="Zeljko Tabakovic" userId="1505368c-1d6c-4e8a-ab3b-886bea2ec580" providerId="ADAL" clId="{B0D2E128-409B-4B46-96A0-BA97DA6B0873}" dt="2025-03-17T15:55:18.582" v="2492" actId="20577"/>
          <ac:spMkLst>
            <pc:docMk/>
            <pc:sldMk cId="2318418891" sldId="256"/>
            <ac:spMk id="3" creationId="{00000000-0000-0000-0000-000000000000}"/>
          </ac:spMkLst>
        </pc:spChg>
      </pc:sldChg>
      <pc:sldChg chg="addSp modSp mod modNotesTx">
        <pc:chgData name="Zeljko Tabakovic" userId="1505368c-1d6c-4e8a-ab3b-886bea2ec580" providerId="ADAL" clId="{B0D2E128-409B-4B46-96A0-BA97DA6B0873}" dt="2025-03-17T13:08:29.170" v="997" actId="6549"/>
        <pc:sldMkLst>
          <pc:docMk/>
          <pc:sldMk cId="818533522" sldId="298"/>
        </pc:sldMkLst>
        <pc:spChg chg="mod">
          <ac:chgData name="Zeljko Tabakovic" userId="1505368c-1d6c-4e8a-ab3b-886bea2ec580" providerId="ADAL" clId="{B0D2E128-409B-4B46-96A0-BA97DA6B0873}" dt="2025-03-17T08:42:05.294" v="55" actId="20577"/>
          <ac:spMkLst>
            <pc:docMk/>
            <pc:sldMk cId="818533522" sldId="298"/>
            <ac:spMk id="3" creationId="{00000000-0000-0000-0000-000000000000}"/>
          </ac:spMkLst>
        </pc:spChg>
        <pc:graphicFrameChg chg="add mod">
          <ac:chgData name="Zeljko Tabakovic" userId="1505368c-1d6c-4e8a-ab3b-886bea2ec580" providerId="ADAL" clId="{B0D2E128-409B-4B46-96A0-BA97DA6B0873}" dt="2025-03-17T08:43:24.075" v="57"/>
          <ac:graphicFrameMkLst>
            <pc:docMk/>
            <pc:sldMk cId="818533522" sldId="298"/>
            <ac:graphicFrameMk id="6" creationId="{8E285BE6-2FCA-63CB-F6FC-F287C9E34F15}"/>
          </ac:graphicFrameMkLst>
        </pc:graphicFrameChg>
        <pc:graphicFrameChg chg="add mod">
          <ac:chgData name="Zeljko Tabakovic" userId="1505368c-1d6c-4e8a-ab3b-886bea2ec580" providerId="ADAL" clId="{B0D2E128-409B-4B46-96A0-BA97DA6B0873}" dt="2025-03-17T08:54:25.539" v="59"/>
          <ac:graphicFrameMkLst>
            <pc:docMk/>
            <pc:sldMk cId="818533522" sldId="298"/>
            <ac:graphicFrameMk id="7" creationId="{64BA91CA-8464-163E-9BFA-F502855ADDFD}"/>
          </ac:graphicFrameMkLst>
        </pc:graphicFrameChg>
        <pc:picChg chg="mod">
          <ac:chgData name="Zeljko Tabakovic" userId="1505368c-1d6c-4e8a-ab3b-886bea2ec580" providerId="ADAL" clId="{B0D2E128-409B-4B46-96A0-BA97DA6B0873}" dt="2025-03-17T09:02:02.465" v="163" actId="1076"/>
          <ac:picMkLst>
            <pc:docMk/>
            <pc:sldMk cId="818533522" sldId="298"/>
            <ac:picMk id="4" creationId="{A6314D1B-7F44-B246-7BE0-8019473C8097}"/>
          </ac:picMkLst>
        </pc:picChg>
      </pc:sldChg>
      <pc:sldChg chg="modSp mod">
        <pc:chgData name="Zeljko Tabakovic" userId="1505368c-1d6c-4e8a-ab3b-886bea2ec580" providerId="ADAL" clId="{B0D2E128-409B-4B46-96A0-BA97DA6B0873}" dt="2025-03-17T15:47:40.537" v="2471" actId="14100"/>
        <pc:sldMkLst>
          <pc:docMk/>
          <pc:sldMk cId="0" sldId="311"/>
        </pc:sldMkLst>
        <pc:graphicFrameChg chg="modGraphic">
          <ac:chgData name="Zeljko Tabakovic" userId="1505368c-1d6c-4e8a-ab3b-886bea2ec580" providerId="ADAL" clId="{B0D2E128-409B-4B46-96A0-BA97DA6B0873}" dt="2025-03-17T15:47:26.612" v="2470" actId="20577"/>
          <ac:graphicFrameMkLst>
            <pc:docMk/>
            <pc:sldMk cId="0" sldId="311"/>
            <ac:graphicFrameMk id="4" creationId="{7CEFD799-0CD4-E240-0BD8-F2FEA812FA85}"/>
          </ac:graphicFrameMkLst>
        </pc:graphicFrameChg>
        <pc:picChg chg="mod">
          <ac:chgData name="Zeljko Tabakovic" userId="1505368c-1d6c-4e8a-ab3b-886bea2ec580" providerId="ADAL" clId="{B0D2E128-409B-4B46-96A0-BA97DA6B0873}" dt="2025-03-17T15:47:40.537" v="2471" actId="14100"/>
          <ac:picMkLst>
            <pc:docMk/>
            <pc:sldMk cId="0" sldId="311"/>
            <ac:picMk id="2" creationId="{00000000-0000-0000-0000-000000000000}"/>
          </ac:picMkLst>
        </pc:picChg>
      </pc:sldChg>
      <pc:sldChg chg="addSp delSp modSp mod ord">
        <pc:chgData name="Zeljko Tabakovic" userId="1505368c-1d6c-4e8a-ab3b-886bea2ec580" providerId="ADAL" clId="{B0D2E128-409B-4B46-96A0-BA97DA6B0873}" dt="2025-03-18T08:51:32.868" v="2792" actId="20577"/>
        <pc:sldMkLst>
          <pc:docMk/>
          <pc:sldMk cId="1614510060" sldId="319"/>
        </pc:sldMkLst>
        <pc:spChg chg="mod">
          <ac:chgData name="Zeljko Tabakovic" userId="1505368c-1d6c-4e8a-ab3b-886bea2ec580" providerId="ADAL" clId="{B0D2E128-409B-4B46-96A0-BA97DA6B0873}" dt="2025-03-18T08:51:32.868" v="2792" actId="20577"/>
          <ac:spMkLst>
            <pc:docMk/>
            <pc:sldMk cId="1614510060" sldId="319"/>
            <ac:spMk id="3" creationId="{00000000-0000-0000-0000-000000000000}"/>
          </ac:spMkLst>
        </pc:spChg>
        <pc:picChg chg="del">
          <ac:chgData name="Zeljko Tabakovic" userId="1505368c-1d6c-4e8a-ab3b-886bea2ec580" providerId="ADAL" clId="{B0D2E128-409B-4B46-96A0-BA97DA6B0873}" dt="2025-03-17T13:01:12.557" v="988" actId="478"/>
          <ac:picMkLst>
            <pc:docMk/>
            <pc:sldMk cId="1614510060" sldId="319"/>
            <ac:picMk id="4" creationId="{E8C66042-D9E5-41F8-AAD3-53BF6E878C2B}"/>
          </ac:picMkLst>
        </pc:picChg>
        <pc:picChg chg="add mod">
          <ac:chgData name="Zeljko Tabakovic" userId="1505368c-1d6c-4e8a-ab3b-886bea2ec580" providerId="ADAL" clId="{B0D2E128-409B-4B46-96A0-BA97DA6B0873}" dt="2025-03-17T13:29:26.793" v="1090" actId="1076"/>
          <ac:picMkLst>
            <pc:docMk/>
            <pc:sldMk cId="1614510060" sldId="319"/>
            <ac:picMk id="6" creationId="{C3822C85-11E7-EEA4-08A4-1D74CEC8A82E}"/>
          </ac:picMkLst>
        </pc:picChg>
      </pc:sldChg>
      <pc:sldChg chg="ord">
        <pc:chgData name="Zeljko Tabakovic" userId="1505368c-1d6c-4e8a-ab3b-886bea2ec580" providerId="ADAL" clId="{B0D2E128-409B-4B46-96A0-BA97DA6B0873}" dt="2025-03-17T15:38:17.532" v="2346"/>
        <pc:sldMkLst>
          <pc:docMk/>
          <pc:sldMk cId="3961792038" sldId="320"/>
        </pc:sldMkLst>
      </pc:sldChg>
      <pc:sldChg chg="modSp mod">
        <pc:chgData name="Zeljko Tabakovic" userId="1505368c-1d6c-4e8a-ab3b-886bea2ec580" providerId="ADAL" clId="{B0D2E128-409B-4B46-96A0-BA97DA6B0873}" dt="2025-03-17T09:06:24.113" v="277" actId="20577"/>
        <pc:sldMkLst>
          <pc:docMk/>
          <pc:sldMk cId="2132898681" sldId="342"/>
        </pc:sldMkLst>
        <pc:spChg chg="mod">
          <ac:chgData name="Zeljko Tabakovic" userId="1505368c-1d6c-4e8a-ab3b-886bea2ec580" providerId="ADAL" clId="{B0D2E128-409B-4B46-96A0-BA97DA6B0873}" dt="2025-03-17T09:06:24.113" v="277" actId="20577"/>
          <ac:spMkLst>
            <pc:docMk/>
            <pc:sldMk cId="2132898681" sldId="342"/>
            <ac:spMk id="4" creationId="{00000000-0000-0000-0000-000000000000}"/>
          </ac:spMkLst>
        </pc:spChg>
      </pc:sldChg>
      <pc:sldChg chg="delSp modSp mod ord">
        <pc:chgData name="Zeljko Tabakovic" userId="1505368c-1d6c-4e8a-ab3b-886bea2ec580" providerId="ADAL" clId="{B0D2E128-409B-4B46-96A0-BA97DA6B0873}" dt="2025-03-18T08:50:14.901" v="2778" actId="20577"/>
        <pc:sldMkLst>
          <pc:docMk/>
          <pc:sldMk cId="555724524" sldId="343"/>
        </pc:sldMkLst>
        <pc:spChg chg="mod">
          <ac:chgData name="Zeljko Tabakovic" userId="1505368c-1d6c-4e8a-ab3b-886bea2ec580" providerId="ADAL" clId="{B0D2E128-409B-4B46-96A0-BA97DA6B0873}" dt="2025-03-17T15:34:49.857" v="2332" actId="20577"/>
          <ac:spMkLst>
            <pc:docMk/>
            <pc:sldMk cId="555724524" sldId="343"/>
            <ac:spMk id="2" creationId="{00000000-0000-0000-0000-000000000000}"/>
          </ac:spMkLst>
        </pc:spChg>
        <pc:spChg chg="mod">
          <ac:chgData name="Zeljko Tabakovic" userId="1505368c-1d6c-4e8a-ab3b-886bea2ec580" providerId="ADAL" clId="{B0D2E128-409B-4B46-96A0-BA97DA6B0873}" dt="2025-03-18T08:50:14.901" v="2778" actId="20577"/>
          <ac:spMkLst>
            <pc:docMk/>
            <pc:sldMk cId="555724524" sldId="343"/>
            <ac:spMk id="5" creationId="{D840C96F-4CA2-E19F-A699-81DF2CEC81C3}"/>
          </ac:spMkLst>
        </pc:spChg>
        <pc:picChg chg="del">
          <ac:chgData name="Zeljko Tabakovic" userId="1505368c-1d6c-4e8a-ab3b-886bea2ec580" providerId="ADAL" clId="{B0D2E128-409B-4B46-96A0-BA97DA6B0873}" dt="2025-03-17T09:11:43.347" v="356" actId="478"/>
          <ac:picMkLst>
            <pc:docMk/>
            <pc:sldMk cId="555724524" sldId="343"/>
            <ac:picMk id="7" creationId="{582DB443-F8E0-FBC4-7AA5-EA35CA152616}"/>
          </ac:picMkLst>
        </pc:picChg>
      </pc:sldChg>
      <pc:sldChg chg="modSp mod">
        <pc:chgData name="Zeljko Tabakovic" userId="1505368c-1d6c-4e8a-ab3b-886bea2ec580" providerId="ADAL" clId="{B0D2E128-409B-4B46-96A0-BA97DA6B0873}" dt="2025-03-17T13:10:35.584" v="1040" actId="6549"/>
        <pc:sldMkLst>
          <pc:docMk/>
          <pc:sldMk cId="3402993424" sldId="369"/>
        </pc:sldMkLst>
        <pc:spChg chg="mod">
          <ac:chgData name="Zeljko Tabakovic" userId="1505368c-1d6c-4e8a-ab3b-886bea2ec580" providerId="ADAL" clId="{B0D2E128-409B-4B46-96A0-BA97DA6B0873}" dt="2025-03-17T13:10:35.584" v="1040" actId="6549"/>
          <ac:spMkLst>
            <pc:docMk/>
            <pc:sldMk cId="3402993424" sldId="369"/>
            <ac:spMk id="165890" creationId="{00000000-0000-0000-0000-000000000000}"/>
          </ac:spMkLst>
        </pc:spChg>
        <pc:spChg chg="mod">
          <ac:chgData name="Zeljko Tabakovic" userId="1505368c-1d6c-4e8a-ab3b-886bea2ec580" providerId="ADAL" clId="{B0D2E128-409B-4B46-96A0-BA97DA6B0873}" dt="2025-03-17T13:09:56.622" v="1039" actId="20577"/>
          <ac:spMkLst>
            <pc:docMk/>
            <pc:sldMk cId="3402993424" sldId="369"/>
            <ac:spMk id="165891" creationId="{00000000-0000-0000-0000-000000000000}"/>
          </ac:spMkLst>
        </pc:spChg>
      </pc:sldChg>
      <pc:sldChg chg="modSp mod">
        <pc:chgData name="Zeljko Tabakovic" userId="1505368c-1d6c-4e8a-ab3b-886bea2ec580" providerId="ADAL" clId="{B0D2E128-409B-4B46-96A0-BA97DA6B0873}" dt="2025-03-17T13:10:53.859" v="1041" actId="6549"/>
        <pc:sldMkLst>
          <pc:docMk/>
          <pc:sldMk cId="3371542983" sldId="371"/>
        </pc:sldMkLst>
        <pc:spChg chg="mod">
          <ac:chgData name="Zeljko Tabakovic" userId="1505368c-1d6c-4e8a-ab3b-886bea2ec580" providerId="ADAL" clId="{B0D2E128-409B-4B46-96A0-BA97DA6B0873}" dt="2025-03-17T13:10:53.859" v="1041" actId="6549"/>
          <ac:spMkLst>
            <pc:docMk/>
            <pc:sldMk cId="3371542983" sldId="371"/>
            <ac:spMk id="165890" creationId="{00000000-0000-0000-0000-000000000000}"/>
          </ac:spMkLst>
        </pc:spChg>
      </pc:sldChg>
      <pc:sldChg chg="delSp modSp mod ord">
        <pc:chgData name="Zeljko Tabakovic" userId="1505368c-1d6c-4e8a-ab3b-886bea2ec580" providerId="ADAL" clId="{B0D2E128-409B-4B46-96A0-BA97DA6B0873}" dt="2025-03-18T08:48:38.344" v="2727" actId="113"/>
        <pc:sldMkLst>
          <pc:docMk/>
          <pc:sldMk cId="683294048" sldId="372"/>
        </pc:sldMkLst>
        <pc:spChg chg="mod">
          <ac:chgData name="Zeljko Tabakovic" userId="1505368c-1d6c-4e8a-ab3b-886bea2ec580" providerId="ADAL" clId="{B0D2E128-409B-4B46-96A0-BA97DA6B0873}" dt="2025-03-18T08:46:38.685" v="2709" actId="20577"/>
          <ac:spMkLst>
            <pc:docMk/>
            <pc:sldMk cId="683294048" sldId="372"/>
            <ac:spMk id="2" creationId="{00000000-0000-0000-0000-000000000000}"/>
          </ac:spMkLst>
        </pc:spChg>
        <pc:spChg chg="mod">
          <ac:chgData name="Zeljko Tabakovic" userId="1505368c-1d6c-4e8a-ab3b-886bea2ec580" providerId="ADAL" clId="{B0D2E128-409B-4B46-96A0-BA97DA6B0873}" dt="2025-03-18T08:48:38.344" v="2727" actId="113"/>
          <ac:spMkLst>
            <pc:docMk/>
            <pc:sldMk cId="683294048" sldId="372"/>
            <ac:spMk id="5" creationId="{D840C96F-4CA2-E19F-A699-81DF2CEC81C3}"/>
          </ac:spMkLst>
        </pc:spChg>
        <pc:picChg chg="del">
          <ac:chgData name="Zeljko Tabakovic" userId="1505368c-1d6c-4e8a-ab3b-886bea2ec580" providerId="ADAL" clId="{B0D2E128-409B-4B46-96A0-BA97DA6B0873}" dt="2025-03-17T13:30:21.118" v="1167" actId="478"/>
          <ac:picMkLst>
            <pc:docMk/>
            <pc:sldMk cId="683294048" sldId="372"/>
            <ac:picMk id="7" creationId="{582DB443-F8E0-FBC4-7AA5-EA35CA152616}"/>
          </ac:picMkLst>
        </pc:picChg>
      </pc:sldChg>
      <pc:sldChg chg="modSp add del mod ord">
        <pc:chgData name="Zeljko Tabakovic" userId="1505368c-1d6c-4e8a-ab3b-886bea2ec580" providerId="ADAL" clId="{B0D2E128-409B-4B46-96A0-BA97DA6B0873}" dt="2025-03-17T15:35:51.629" v="2342" actId="20577"/>
        <pc:sldMkLst>
          <pc:docMk/>
          <pc:sldMk cId="941956374" sldId="373"/>
        </pc:sldMkLst>
        <pc:spChg chg="mod">
          <ac:chgData name="Zeljko Tabakovic" userId="1505368c-1d6c-4e8a-ab3b-886bea2ec580" providerId="ADAL" clId="{B0D2E128-409B-4B46-96A0-BA97DA6B0873}" dt="2025-03-17T15:34:43.550" v="2325" actId="6549"/>
          <ac:spMkLst>
            <pc:docMk/>
            <pc:sldMk cId="941956374" sldId="373"/>
            <ac:spMk id="2" creationId="{00000000-0000-0000-0000-000000000000}"/>
          </ac:spMkLst>
        </pc:spChg>
        <pc:spChg chg="mod">
          <ac:chgData name="Zeljko Tabakovic" userId="1505368c-1d6c-4e8a-ab3b-886bea2ec580" providerId="ADAL" clId="{B0D2E128-409B-4B46-96A0-BA97DA6B0873}" dt="2025-03-17T15:35:51.629" v="2342" actId="20577"/>
          <ac:spMkLst>
            <pc:docMk/>
            <pc:sldMk cId="941956374" sldId="373"/>
            <ac:spMk id="5" creationId="{D840C96F-4CA2-E19F-A699-81DF2CEC81C3}"/>
          </ac:spMkLst>
        </pc:spChg>
      </pc:sldChg>
    </pc:docChg>
  </pc:docChgLst>
  <pc:docChgLst>
    <pc:chgData name="Zeljko Tabakovic" userId="1505368c-1d6c-4e8a-ab3b-886bea2ec580" providerId="ADAL" clId="{ED1CF66E-B816-42B6-9EA6-F931BCDB59EA}"/>
    <pc:docChg chg="undo custSel addSld delSld modSld sldOrd modNotesMaster modHandout">
      <pc:chgData name="Zeljko Tabakovic" userId="1505368c-1d6c-4e8a-ab3b-886bea2ec580" providerId="ADAL" clId="{ED1CF66E-B816-42B6-9EA6-F931BCDB59EA}" dt="2022-06-21T06:15:56.462" v="4134" actId="20577"/>
      <pc:docMkLst>
        <pc:docMk/>
      </pc:docMkLst>
      <pc:sldChg chg="modSp mod">
        <pc:chgData name="Zeljko Tabakovic" userId="1505368c-1d6c-4e8a-ab3b-886bea2ec580" providerId="ADAL" clId="{ED1CF66E-B816-42B6-9EA6-F931BCDB59EA}" dt="2022-06-16T12:13:48.119" v="47" actId="20577"/>
        <pc:sldMkLst>
          <pc:docMk/>
          <pc:sldMk cId="2318418891" sldId="256"/>
        </pc:sldMkLst>
        <pc:spChg chg="mod">
          <ac:chgData name="Zeljko Tabakovic" userId="1505368c-1d6c-4e8a-ab3b-886bea2ec580" providerId="ADAL" clId="{ED1CF66E-B816-42B6-9EA6-F931BCDB59EA}" dt="2022-06-16T12:13:48.119" v="47" actId="20577"/>
          <ac:spMkLst>
            <pc:docMk/>
            <pc:sldMk cId="2318418891" sldId="256"/>
            <ac:spMk id="2" creationId="{00000000-0000-0000-0000-000000000000}"/>
          </ac:spMkLst>
        </pc:spChg>
      </pc:sldChg>
      <pc:sldChg chg="del">
        <pc:chgData name="Zeljko Tabakovic" userId="1505368c-1d6c-4e8a-ab3b-886bea2ec580" providerId="ADAL" clId="{ED1CF66E-B816-42B6-9EA6-F931BCDB59EA}" dt="2022-06-16T12:16:34.067" v="60" actId="47"/>
        <pc:sldMkLst>
          <pc:docMk/>
          <pc:sldMk cId="252423669" sldId="260"/>
        </pc:sldMkLst>
      </pc:sldChg>
      <pc:sldChg chg="del">
        <pc:chgData name="Zeljko Tabakovic" userId="1505368c-1d6c-4e8a-ab3b-886bea2ec580" providerId="ADAL" clId="{ED1CF66E-B816-42B6-9EA6-F931BCDB59EA}" dt="2022-06-16T15:43:15.204" v="4091" actId="47"/>
        <pc:sldMkLst>
          <pc:docMk/>
          <pc:sldMk cId="2286453031" sldId="261"/>
        </pc:sldMkLst>
      </pc:sldChg>
      <pc:sldChg chg="addSp delSp modSp add mod modNotes">
        <pc:chgData name="Zeljko Tabakovic" userId="1505368c-1d6c-4e8a-ab3b-886bea2ec580" providerId="ADAL" clId="{ED1CF66E-B816-42B6-9EA6-F931BCDB59EA}" dt="2022-06-16T13:35:34.366" v="1545"/>
        <pc:sldMkLst>
          <pc:docMk/>
          <pc:sldMk cId="571952878" sldId="284"/>
        </pc:sldMkLst>
        <pc:spChg chg="mod">
          <ac:chgData name="Zeljko Tabakovic" userId="1505368c-1d6c-4e8a-ab3b-886bea2ec580" providerId="ADAL" clId="{ED1CF66E-B816-42B6-9EA6-F931BCDB59EA}" dt="2022-06-16T12:58:35.464" v="653" actId="113"/>
          <ac:spMkLst>
            <pc:docMk/>
            <pc:sldMk cId="571952878" sldId="284"/>
            <ac:spMk id="3" creationId="{00000000-0000-0000-0000-000000000000}"/>
          </ac:spMkLst>
        </pc:spChg>
        <pc:spChg chg="add del mod">
          <ac:chgData name="Zeljko Tabakovic" userId="1505368c-1d6c-4e8a-ab3b-886bea2ec580" providerId="ADAL" clId="{ED1CF66E-B816-42B6-9EA6-F931BCDB59EA}" dt="2022-06-16T12:40:01.979" v="94" actId="478"/>
          <ac:spMkLst>
            <pc:docMk/>
            <pc:sldMk cId="571952878" sldId="284"/>
            <ac:spMk id="6" creationId="{7EA6DB02-C6E0-52B6-132E-235B6821E88D}"/>
          </ac:spMkLst>
        </pc:spChg>
        <pc:spChg chg="del mod">
          <ac:chgData name="Zeljko Tabakovic" userId="1505368c-1d6c-4e8a-ab3b-886bea2ec580" providerId="ADAL" clId="{ED1CF66E-B816-42B6-9EA6-F931BCDB59EA}" dt="2022-06-16T12:39:53.666" v="93" actId="478"/>
          <ac:spMkLst>
            <pc:docMk/>
            <pc:sldMk cId="571952878" sldId="284"/>
            <ac:spMk id="11" creationId="{32F3D249-7A91-4207-AEFE-6331FFB74181}"/>
          </ac:spMkLst>
        </pc:spChg>
        <pc:spChg chg="mod">
          <ac:chgData name="Zeljko Tabakovic" userId="1505368c-1d6c-4e8a-ab3b-886bea2ec580" providerId="ADAL" clId="{ED1CF66E-B816-42B6-9EA6-F931BCDB59EA}" dt="2022-06-16T12:53:59.649" v="576" actId="255"/>
          <ac:spMkLst>
            <pc:docMk/>
            <pc:sldMk cId="571952878" sldId="284"/>
            <ac:spMk id="12" creationId="{B515F931-731E-4056-8189-0E5C815B30BF}"/>
          </ac:spMkLst>
        </pc:spChg>
        <pc:picChg chg="add mod">
          <ac:chgData name="Zeljko Tabakovic" userId="1505368c-1d6c-4e8a-ab3b-886bea2ec580" providerId="ADAL" clId="{ED1CF66E-B816-42B6-9EA6-F931BCDB59EA}" dt="2022-06-16T13:00:30.106" v="654" actId="14100"/>
          <ac:picMkLst>
            <pc:docMk/>
            <pc:sldMk cId="571952878" sldId="284"/>
            <ac:picMk id="2" creationId="{097D7BD2-6A58-25FA-A3B9-A68F3FC67873}"/>
          </ac:picMkLst>
        </pc:picChg>
        <pc:picChg chg="mod">
          <ac:chgData name="Zeljko Tabakovic" userId="1505368c-1d6c-4e8a-ab3b-886bea2ec580" providerId="ADAL" clId="{ED1CF66E-B816-42B6-9EA6-F931BCDB59EA}" dt="2022-06-16T13:00:38.215" v="657" actId="1076"/>
          <ac:picMkLst>
            <pc:docMk/>
            <pc:sldMk cId="571952878" sldId="284"/>
            <ac:picMk id="4" creationId="{48757EE5-2BED-4561-A85D-4FFB1F557FFB}"/>
          </ac:picMkLst>
        </pc:picChg>
      </pc:sldChg>
      <pc:sldChg chg="del">
        <pc:chgData name="Zeljko Tabakovic" userId="1505368c-1d6c-4e8a-ab3b-886bea2ec580" providerId="ADAL" clId="{ED1CF66E-B816-42B6-9EA6-F931BCDB59EA}" dt="2022-06-16T13:33:22.453" v="1515" actId="2696"/>
        <pc:sldMkLst>
          <pc:docMk/>
          <pc:sldMk cId="2002553948" sldId="289"/>
        </pc:sldMkLst>
      </pc:sldChg>
      <pc:sldChg chg="del ord modNotes">
        <pc:chgData name="Zeljko Tabakovic" userId="1505368c-1d6c-4e8a-ab3b-886bea2ec580" providerId="ADAL" clId="{ED1CF66E-B816-42B6-9EA6-F931BCDB59EA}" dt="2022-06-16T15:27:48.929" v="4062" actId="47"/>
        <pc:sldMkLst>
          <pc:docMk/>
          <pc:sldMk cId="2227180540" sldId="289"/>
        </pc:sldMkLst>
      </pc:sldChg>
      <pc:sldChg chg="del">
        <pc:chgData name="Zeljko Tabakovic" userId="1505368c-1d6c-4e8a-ab3b-886bea2ec580" providerId="ADAL" clId="{ED1CF66E-B816-42B6-9EA6-F931BCDB59EA}" dt="2022-06-16T12:15:19.626" v="57" actId="47"/>
        <pc:sldMkLst>
          <pc:docMk/>
          <pc:sldMk cId="2182685838" sldId="292"/>
        </pc:sldMkLst>
      </pc:sldChg>
      <pc:sldChg chg="addSp delSp modSp mod modClrScheme chgLayout modNotes">
        <pc:chgData name="Zeljko Tabakovic" userId="1505368c-1d6c-4e8a-ab3b-886bea2ec580" providerId="ADAL" clId="{ED1CF66E-B816-42B6-9EA6-F931BCDB59EA}" dt="2022-06-20T08:17:59.389" v="4114" actId="20577"/>
        <pc:sldMkLst>
          <pc:docMk/>
          <pc:sldMk cId="1345066691" sldId="293"/>
        </pc:sldMkLst>
        <pc:spChg chg="mod">
          <ac:chgData name="Zeljko Tabakovic" userId="1505368c-1d6c-4e8a-ab3b-886bea2ec580" providerId="ADAL" clId="{ED1CF66E-B816-42B6-9EA6-F931BCDB59EA}" dt="2022-06-16T15:09:58.607" v="3979" actId="26606"/>
          <ac:spMkLst>
            <pc:docMk/>
            <pc:sldMk cId="1345066691" sldId="293"/>
            <ac:spMk id="4" creationId="{00000000-0000-0000-0000-000000000000}"/>
          </ac:spMkLst>
        </pc:spChg>
        <pc:spChg chg="mod ord">
          <ac:chgData name="Zeljko Tabakovic" userId="1505368c-1d6c-4e8a-ab3b-886bea2ec580" providerId="ADAL" clId="{ED1CF66E-B816-42B6-9EA6-F931BCDB59EA}" dt="2022-06-20T08:17:59.389" v="4114" actId="20577"/>
          <ac:spMkLst>
            <pc:docMk/>
            <pc:sldMk cId="1345066691" sldId="293"/>
            <ac:spMk id="106498" creationId="{00000000-0000-0000-0000-000000000000}"/>
          </ac:spMkLst>
        </pc:spChg>
        <pc:spChg chg="add del mod">
          <ac:chgData name="Zeljko Tabakovic" userId="1505368c-1d6c-4e8a-ab3b-886bea2ec580" providerId="ADAL" clId="{ED1CF66E-B816-42B6-9EA6-F931BCDB59EA}" dt="2022-06-16T15:10:26.779" v="3984" actId="478"/>
          <ac:spMkLst>
            <pc:docMk/>
            <pc:sldMk cId="1345066691" sldId="293"/>
            <ac:spMk id="106503" creationId="{A88E0FC2-E242-F79B-6D89-CC3BAC874B35}"/>
          </ac:spMkLst>
        </pc:spChg>
        <pc:picChg chg="del">
          <ac:chgData name="Zeljko Tabakovic" userId="1505368c-1d6c-4e8a-ab3b-886bea2ec580" providerId="ADAL" clId="{ED1CF66E-B816-42B6-9EA6-F931BCDB59EA}" dt="2022-06-16T13:33:34.409" v="1516"/>
          <ac:picMkLst>
            <pc:docMk/>
            <pc:sldMk cId="1345066691" sldId="293"/>
            <ac:picMk id="2" creationId="{94D623F0-45D8-06D7-CF49-5754DE3F4F8D}"/>
          </ac:picMkLst>
        </pc:picChg>
        <pc:picChg chg="add del mod">
          <ac:chgData name="Zeljko Tabakovic" userId="1505368c-1d6c-4e8a-ab3b-886bea2ec580" providerId="ADAL" clId="{ED1CF66E-B816-42B6-9EA6-F931BCDB59EA}" dt="2022-06-16T15:26:17.400" v="4044" actId="21"/>
          <ac:picMkLst>
            <pc:docMk/>
            <pc:sldMk cId="1345066691" sldId="293"/>
            <ac:picMk id="3" creationId="{ADA12209-7429-AEEC-B83A-DE851047741B}"/>
          </ac:picMkLst>
        </pc:picChg>
        <pc:picChg chg="add del mod ord">
          <ac:chgData name="Zeljko Tabakovic" userId="1505368c-1d6c-4e8a-ab3b-886bea2ec580" providerId="ADAL" clId="{ED1CF66E-B816-42B6-9EA6-F931BCDB59EA}" dt="2022-06-16T15:14:32.188" v="4011" actId="478"/>
          <ac:picMkLst>
            <pc:docMk/>
            <pc:sldMk cId="1345066691" sldId="293"/>
            <ac:picMk id="5" creationId="{0F27EDBF-7EBF-18DC-B65C-6D4C7AE8A57E}"/>
          </ac:picMkLst>
        </pc:picChg>
        <pc:picChg chg="add del mod">
          <ac:chgData name="Zeljko Tabakovic" userId="1505368c-1d6c-4e8a-ab3b-886bea2ec580" providerId="ADAL" clId="{ED1CF66E-B816-42B6-9EA6-F931BCDB59EA}" dt="2022-06-16T15:14:04.996" v="4006" actId="478"/>
          <ac:picMkLst>
            <pc:docMk/>
            <pc:sldMk cId="1345066691" sldId="293"/>
            <ac:picMk id="6" creationId="{791F0CF1-4BEC-ACBA-E10B-17943BB1C55A}"/>
          </ac:picMkLst>
        </pc:picChg>
        <pc:picChg chg="add del mod">
          <ac:chgData name="Zeljko Tabakovic" userId="1505368c-1d6c-4e8a-ab3b-886bea2ec580" providerId="ADAL" clId="{ED1CF66E-B816-42B6-9EA6-F931BCDB59EA}" dt="2022-06-16T15:15:14.140" v="4013" actId="478"/>
          <ac:picMkLst>
            <pc:docMk/>
            <pc:sldMk cId="1345066691" sldId="293"/>
            <ac:picMk id="7" creationId="{8A281EF9-17EF-186B-F4A8-111D550D153B}"/>
          </ac:picMkLst>
        </pc:picChg>
        <pc:picChg chg="add mod ord">
          <ac:chgData name="Zeljko Tabakovic" userId="1505368c-1d6c-4e8a-ab3b-886bea2ec580" providerId="ADAL" clId="{ED1CF66E-B816-42B6-9EA6-F931BCDB59EA}" dt="2022-06-16T15:26:58.001" v="4053" actId="1076"/>
          <ac:picMkLst>
            <pc:docMk/>
            <pc:sldMk cId="1345066691" sldId="293"/>
            <ac:picMk id="8" creationId="{43DFE8A4-9907-2B3C-E80F-20694E24D874}"/>
          </ac:picMkLst>
        </pc:picChg>
        <pc:picChg chg="add mod">
          <ac:chgData name="Zeljko Tabakovic" userId="1505368c-1d6c-4e8a-ab3b-886bea2ec580" providerId="ADAL" clId="{ED1CF66E-B816-42B6-9EA6-F931BCDB59EA}" dt="2022-06-16T15:26:53.354" v="4052" actId="1076"/>
          <ac:picMkLst>
            <pc:docMk/>
            <pc:sldMk cId="1345066691" sldId="293"/>
            <ac:picMk id="9" creationId="{87226FBF-2009-74B3-0A09-C4ED3CE3F5DE}"/>
          </ac:picMkLst>
        </pc:picChg>
        <pc:picChg chg="add mod ord">
          <ac:chgData name="Zeljko Tabakovic" userId="1505368c-1d6c-4e8a-ab3b-886bea2ec580" providerId="ADAL" clId="{ED1CF66E-B816-42B6-9EA6-F931BCDB59EA}" dt="2022-06-16T15:26:50.298" v="4051" actId="167"/>
          <ac:picMkLst>
            <pc:docMk/>
            <pc:sldMk cId="1345066691" sldId="293"/>
            <ac:picMk id="10" creationId="{F1C33D77-8E8B-7C45-9B52-E77F8395D607}"/>
          </ac:picMkLst>
        </pc:picChg>
      </pc:sldChg>
      <pc:sldChg chg="modSp del ord">
        <pc:chgData name="Zeljko Tabakovic" userId="1505368c-1d6c-4e8a-ab3b-886bea2ec580" providerId="ADAL" clId="{ED1CF66E-B816-42B6-9EA6-F931BCDB59EA}" dt="2022-06-16T13:32:43.339" v="1514" actId="47"/>
        <pc:sldMkLst>
          <pc:docMk/>
          <pc:sldMk cId="2077502854" sldId="297"/>
        </pc:sldMkLst>
        <pc:picChg chg="mod">
          <ac:chgData name="Zeljko Tabakovic" userId="1505368c-1d6c-4e8a-ab3b-886bea2ec580" providerId="ADAL" clId="{ED1CF66E-B816-42B6-9EA6-F931BCDB59EA}" dt="2022-06-16T12:25:45.737" v="68" actId="14100"/>
          <ac:picMkLst>
            <pc:docMk/>
            <pc:sldMk cId="2077502854" sldId="297"/>
            <ac:picMk id="1026" creationId="{BA0560B9-A317-44D1-B929-7C4A15922E74}"/>
          </ac:picMkLst>
        </pc:picChg>
      </pc:sldChg>
      <pc:sldChg chg="addSp modSp mod">
        <pc:chgData name="Zeljko Tabakovic" userId="1505368c-1d6c-4e8a-ab3b-886bea2ec580" providerId="ADAL" clId="{ED1CF66E-B816-42B6-9EA6-F931BCDB59EA}" dt="2022-06-16T15:25:56.357" v="4043" actId="1076"/>
        <pc:sldMkLst>
          <pc:docMk/>
          <pc:sldMk cId="818533522" sldId="298"/>
        </pc:sldMkLst>
        <pc:spChg chg="mod">
          <ac:chgData name="Zeljko Tabakovic" userId="1505368c-1d6c-4e8a-ab3b-886bea2ec580" providerId="ADAL" clId="{ED1CF66E-B816-42B6-9EA6-F931BCDB59EA}" dt="2022-06-16T13:03:28.346" v="683" actId="6549"/>
          <ac:spMkLst>
            <pc:docMk/>
            <pc:sldMk cId="818533522" sldId="298"/>
            <ac:spMk id="2" creationId="{00000000-0000-0000-0000-000000000000}"/>
          </ac:spMkLst>
        </pc:spChg>
        <pc:spChg chg="mod">
          <ac:chgData name="Zeljko Tabakovic" userId="1505368c-1d6c-4e8a-ab3b-886bea2ec580" providerId="ADAL" clId="{ED1CF66E-B816-42B6-9EA6-F931BCDB59EA}" dt="2022-06-16T15:08:05.785" v="3964" actId="1076"/>
          <ac:spMkLst>
            <pc:docMk/>
            <pc:sldMk cId="818533522" sldId="298"/>
            <ac:spMk id="3" creationId="{00000000-0000-0000-0000-000000000000}"/>
          </ac:spMkLst>
        </pc:spChg>
        <pc:picChg chg="add mod ord">
          <ac:chgData name="Zeljko Tabakovic" userId="1505368c-1d6c-4e8a-ab3b-886bea2ec580" providerId="ADAL" clId="{ED1CF66E-B816-42B6-9EA6-F931BCDB59EA}" dt="2022-06-16T15:25:56.357" v="4043" actId="1076"/>
          <ac:picMkLst>
            <pc:docMk/>
            <pc:sldMk cId="818533522" sldId="298"/>
            <ac:picMk id="4" creationId="{A6314D1B-7F44-B246-7BE0-8019473C8097}"/>
          </ac:picMkLst>
        </pc:picChg>
        <pc:picChg chg="add mod ord">
          <ac:chgData name="Zeljko Tabakovic" userId="1505368c-1d6c-4e8a-ab3b-886bea2ec580" providerId="ADAL" clId="{ED1CF66E-B816-42B6-9EA6-F931BCDB59EA}" dt="2022-06-16T15:25:50.448" v="4042" actId="1076"/>
          <ac:picMkLst>
            <pc:docMk/>
            <pc:sldMk cId="818533522" sldId="298"/>
            <ac:picMk id="5" creationId="{54E848F0-D85C-A4B5-C399-292F7D32254A}"/>
          </ac:picMkLst>
        </pc:picChg>
      </pc:sldChg>
      <pc:sldChg chg="del">
        <pc:chgData name="Zeljko Tabakovic" userId="1505368c-1d6c-4e8a-ab3b-886bea2ec580" providerId="ADAL" clId="{ED1CF66E-B816-42B6-9EA6-F931BCDB59EA}" dt="2022-06-16T12:14:19.618" v="51" actId="47"/>
        <pc:sldMkLst>
          <pc:docMk/>
          <pc:sldMk cId="2636990864" sldId="300"/>
        </pc:sldMkLst>
      </pc:sldChg>
      <pc:sldChg chg="del">
        <pc:chgData name="Zeljko Tabakovic" userId="1505368c-1d6c-4e8a-ab3b-886bea2ec580" providerId="ADAL" clId="{ED1CF66E-B816-42B6-9EA6-F931BCDB59EA}" dt="2022-06-16T12:14:26.723" v="52" actId="47"/>
        <pc:sldMkLst>
          <pc:docMk/>
          <pc:sldMk cId="1003355164" sldId="301"/>
        </pc:sldMkLst>
      </pc:sldChg>
      <pc:sldChg chg="del">
        <pc:chgData name="Zeljko Tabakovic" userId="1505368c-1d6c-4e8a-ab3b-886bea2ec580" providerId="ADAL" clId="{ED1CF66E-B816-42B6-9EA6-F931BCDB59EA}" dt="2022-06-16T12:14:42.245" v="53" actId="47"/>
        <pc:sldMkLst>
          <pc:docMk/>
          <pc:sldMk cId="1213938065" sldId="303"/>
        </pc:sldMkLst>
      </pc:sldChg>
      <pc:sldChg chg="del">
        <pc:chgData name="Zeljko Tabakovic" userId="1505368c-1d6c-4e8a-ab3b-886bea2ec580" providerId="ADAL" clId="{ED1CF66E-B816-42B6-9EA6-F931BCDB59EA}" dt="2022-06-16T12:15:16.921" v="56" actId="47"/>
        <pc:sldMkLst>
          <pc:docMk/>
          <pc:sldMk cId="734163517" sldId="304"/>
        </pc:sldMkLst>
      </pc:sldChg>
      <pc:sldChg chg="del">
        <pc:chgData name="Zeljko Tabakovic" userId="1505368c-1d6c-4e8a-ab3b-886bea2ec580" providerId="ADAL" clId="{ED1CF66E-B816-42B6-9EA6-F931BCDB59EA}" dt="2022-06-16T12:14:52.921" v="54" actId="47"/>
        <pc:sldMkLst>
          <pc:docMk/>
          <pc:sldMk cId="1266386628" sldId="305"/>
        </pc:sldMkLst>
      </pc:sldChg>
      <pc:sldChg chg="del modNotes">
        <pc:chgData name="Zeljko Tabakovic" userId="1505368c-1d6c-4e8a-ab3b-886bea2ec580" providerId="ADAL" clId="{ED1CF66E-B816-42B6-9EA6-F931BCDB59EA}" dt="2022-06-16T15:27:48.929" v="4062" actId="47"/>
        <pc:sldMkLst>
          <pc:docMk/>
          <pc:sldMk cId="1182633197" sldId="306"/>
        </pc:sldMkLst>
      </pc:sldChg>
      <pc:sldChg chg="del">
        <pc:chgData name="Zeljko Tabakovic" userId="1505368c-1d6c-4e8a-ab3b-886bea2ec580" providerId="ADAL" clId="{ED1CF66E-B816-42B6-9EA6-F931BCDB59EA}" dt="2022-06-16T12:16:59.449" v="67" actId="47"/>
        <pc:sldMkLst>
          <pc:docMk/>
          <pc:sldMk cId="3746674946" sldId="307"/>
        </pc:sldMkLst>
      </pc:sldChg>
      <pc:sldChg chg="del">
        <pc:chgData name="Zeljko Tabakovic" userId="1505368c-1d6c-4e8a-ab3b-886bea2ec580" providerId="ADAL" clId="{ED1CF66E-B816-42B6-9EA6-F931BCDB59EA}" dt="2022-06-16T15:27:48.929" v="4062" actId="47"/>
        <pc:sldMkLst>
          <pc:docMk/>
          <pc:sldMk cId="1345222863" sldId="308"/>
        </pc:sldMkLst>
      </pc:sldChg>
      <pc:sldChg chg="addSp delSp modSp mod">
        <pc:chgData name="Zeljko Tabakovic" userId="1505368c-1d6c-4e8a-ab3b-886bea2ec580" providerId="ADAL" clId="{ED1CF66E-B816-42B6-9EA6-F931BCDB59EA}" dt="2022-06-21T06:15:56.462" v="4134" actId="20577"/>
        <pc:sldMkLst>
          <pc:docMk/>
          <pc:sldMk cId="0" sldId="311"/>
        </pc:sldMkLst>
        <pc:graphicFrameChg chg="add mod modGraphic">
          <ac:chgData name="Zeljko Tabakovic" userId="1505368c-1d6c-4e8a-ab3b-886bea2ec580" providerId="ADAL" clId="{ED1CF66E-B816-42B6-9EA6-F931BCDB59EA}" dt="2022-06-21T06:15:56.462" v="4134" actId="20577"/>
          <ac:graphicFrameMkLst>
            <pc:docMk/>
            <pc:sldMk cId="0" sldId="311"/>
            <ac:graphicFrameMk id="4" creationId="{7CEFD799-0CD4-E240-0BD8-F2FEA812FA85}"/>
          </ac:graphicFrameMkLst>
        </pc:graphicFrameChg>
        <pc:picChg chg="mod">
          <ac:chgData name="Zeljko Tabakovic" userId="1505368c-1d6c-4e8a-ab3b-886bea2ec580" providerId="ADAL" clId="{ED1CF66E-B816-42B6-9EA6-F931BCDB59EA}" dt="2022-06-16T15:37:28.584" v="4063" actId="1076"/>
          <ac:picMkLst>
            <pc:docMk/>
            <pc:sldMk cId="0" sldId="311"/>
            <ac:picMk id="2" creationId="{00000000-0000-0000-0000-000000000000}"/>
          </ac:picMkLst>
        </pc:picChg>
        <pc:picChg chg="add del mod">
          <ac:chgData name="Zeljko Tabakovic" userId="1505368c-1d6c-4e8a-ab3b-886bea2ec580" providerId="ADAL" clId="{ED1CF66E-B816-42B6-9EA6-F931BCDB59EA}" dt="2022-06-16T15:42:04.360" v="4089" actId="478"/>
          <ac:picMkLst>
            <pc:docMk/>
            <pc:sldMk cId="0" sldId="311"/>
            <ac:picMk id="3" creationId="{C8C5A86F-6110-951D-2ED5-7009B1E915F4}"/>
          </ac:picMkLst>
        </pc:picChg>
      </pc:sldChg>
      <pc:sldChg chg="del">
        <pc:chgData name="Zeljko Tabakovic" userId="1505368c-1d6c-4e8a-ab3b-886bea2ec580" providerId="ADAL" clId="{ED1CF66E-B816-42B6-9EA6-F931BCDB59EA}" dt="2022-06-16T15:27:48.929" v="4062" actId="47"/>
        <pc:sldMkLst>
          <pc:docMk/>
          <pc:sldMk cId="2041222128" sldId="311"/>
        </pc:sldMkLst>
      </pc:sldChg>
      <pc:sldChg chg="del">
        <pc:chgData name="Zeljko Tabakovic" userId="1505368c-1d6c-4e8a-ab3b-886bea2ec580" providerId="ADAL" clId="{ED1CF66E-B816-42B6-9EA6-F931BCDB59EA}" dt="2022-06-16T15:27:48.929" v="4062" actId="47"/>
        <pc:sldMkLst>
          <pc:docMk/>
          <pc:sldMk cId="2634769470" sldId="312"/>
        </pc:sldMkLst>
      </pc:sldChg>
      <pc:sldChg chg="del">
        <pc:chgData name="Zeljko Tabakovic" userId="1505368c-1d6c-4e8a-ab3b-886bea2ec580" providerId="ADAL" clId="{ED1CF66E-B816-42B6-9EA6-F931BCDB59EA}" dt="2022-06-16T15:27:48.929" v="4062" actId="47"/>
        <pc:sldMkLst>
          <pc:docMk/>
          <pc:sldMk cId="3324112999" sldId="313"/>
        </pc:sldMkLst>
      </pc:sldChg>
      <pc:sldChg chg="del">
        <pc:chgData name="Zeljko Tabakovic" userId="1505368c-1d6c-4e8a-ab3b-886bea2ec580" providerId="ADAL" clId="{ED1CF66E-B816-42B6-9EA6-F931BCDB59EA}" dt="2022-06-16T15:27:48.929" v="4062" actId="47"/>
        <pc:sldMkLst>
          <pc:docMk/>
          <pc:sldMk cId="3388627160" sldId="317"/>
        </pc:sldMkLst>
      </pc:sldChg>
      <pc:sldChg chg="del">
        <pc:chgData name="Zeljko Tabakovic" userId="1505368c-1d6c-4e8a-ab3b-886bea2ec580" providerId="ADAL" clId="{ED1CF66E-B816-42B6-9EA6-F931BCDB59EA}" dt="2022-06-16T15:27:48.929" v="4062" actId="47"/>
        <pc:sldMkLst>
          <pc:docMk/>
          <pc:sldMk cId="2036919764" sldId="318"/>
        </pc:sldMkLst>
      </pc:sldChg>
      <pc:sldChg chg="modSp mod">
        <pc:chgData name="Zeljko Tabakovic" userId="1505368c-1d6c-4e8a-ab3b-886bea2ec580" providerId="ADAL" clId="{ED1CF66E-B816-42B6-9EA6-F931BCDB59EA}" dt="2022-06-16T14:14:35.093" v="3322" actId="6549"/>
        <pc:sldMkLst>
          <pc:docMk/>
          <pc:sldMk cId="1614510060" sldId="319"/>
        </pc:sldMkLst>
        <pc:spChg chg="mod">
          <ac:chgData name="Zeljko Tabakovic" userId="1505368c-1d6c-4e8a-ab3b-886bea2ec580" providerId="ADAL" clId="{ED1CF66E-B816-42B6-9EA6-F931BCDB59EA}" dt="2022-06-16T14:00:06.108" v="2414" actId="20577"/>
          <ac:spMkLst>
            <pc:docMk/>
            <pc:sldMk cId="1614510060" sldId="319"/>
            <ac:spMk id="2" creationId="{00000000-0000-0000-0000-000000000000}"/>
          </ac:spMkLst>
        </pc:spChg>
        <pc:spChg chg="mod">
          <ac:chgData name="Zeljko Tabakovic" userId="1505368c-1d6c-4e8a-ab3b-886bea2ec580" providerId="ADAL" clId="{ED1CF66E-B816-42B6-9EA6-F931BCDB59EA}" dt="2022-06-16T14:14:35.093" v="3322" actId="6549"/>
          <ac:spMkLst>
            <pc:docMk/>
            <pc:sldMk cId="1614510060" sldId="319"/>
            <ac:spMk id="3" creationId="{00000000-0000-0000-0000-000000000000}"/>
          </ac:spMkLst>
        </pc:spChg>
        <pc:picChg chg="mod">
          <ac:chgData name="Zeljko Tabakovic" userId="1505368c-1d6c-4e8a-ab3b-886bea2ec580" providerId="ADAL" clId="{ED1CF66E-B816-42B6-9EA6-F931BCDB59EA}" dt="2022-06-16T13:40:58.335" v="1597" actId="1076"/>
          <ac:picMkLst>
            <pc:docMk/>
            <pc:sldMk cId="1614510060" sldId="319"/>
            <ac:picMk id="4" creationId="{E8C66042-D9E5-41F8-AAD3-53BF6E878C2B}"/>
          </ac:picMkLst>
        </pc:picChg>
      </pc:sldChg>
      <pc:sldChg chg="del">
        <pc:chgData name="Zeljko Tabakovic" userId="1505368c-1d6c-4e8a-ab3b-886bea2ec580" providerId="ADAL" clId="{ED1CF66E-B816-42B6-9EA6-F931BCDB59EA}" dt="2022-06-16T13:33:22.453" v="1515" actId="2696"/>
        <pc:sldMkLst>
          <pc:docMk/>
          <pc:sldMk cId="2965132346" sldId="319"/>
        </pc:sldMkLst>
      </pc:sldChg>
      <pc:sldChg chg="del">
        <pc:chgData name="Zeljko Tabakovic" userId="1505368c-1d6c-4e8a-ab3b-886bea2ec580" providerId="ADAL" clId="{ED1CF66E-B816-42B6-9EA6-F931BCDB59EA}" dt="2022-06-16T13:33:22.453" v="1515" actId="2696"/>
        <pc:sldMkLst>
          <pc:docMk/>
          <pc:sldMk cId="1272435433" sldId="320"/>
        </pc:sldMkLst>
      </pc:sldChg>
      <pc:sldChg chg="addSp delSp modSp mod">
        <pc:chgData name="Zeljko Tabakovic" userId="1505368c-1d6c-4e8a-ab3b-886bea2ec580" providerId="ADAL" clId="{ED1CF66E-B816-42B6-9EA6-F931BCDB59EA}" dt="2022-06-16T14:16:23.744" v="3399" actId="20577"/>
        <pc:sldMkLst>
          <pc:docMk/>
          <pc:sldMk cId="3961792038" sldId="320"/>
        </pc:sldMkLst>
        <pc:spChg chg="mod">
          <ac:chgData name="Zeljko Tabakovic" userId="1505368c-1d6c-4e8a-ab3b-886bea2ec580" providerId="ADAL" clId="{ED1CF66E-B816-42B6-9EA6-F931BCDB59EA}" dt="2022-06-16T14:15:31.880" v="3358" actId="20577"/>
          <ac:spMkLst>
            <pc:docMk/>
            <pc:sldMk cId="3961792038" sldId="320"/>
            <ac:spMk id="2" creationId="{00000000-0000-0000-0000-000000000000}"/>
          </ac:spMkLst>
        </pc:spChg>
        <pc:spChg chg="del">
          <ac:chgData name="Zeljko Tabakovic" userId="1505368c-1d6c-4e8a-ab3b-886bea2ec580" providerId="ADAL" clId="{ED1CF66E-B816-42B6-9EA6-F931BCDB59EA}" dt="2022-06-16T13:50:21.772" v="2147" actId="478"/>
          <ac:spMkLst>
            <pc:docMk/>
            <pc:sldMk cId="3961792038" sldId="320"/>
            <ac:spMk id="3" creationId="{00000000-0000-0000-0000-000000000000}"/>
          </ac:spMkLst>
        </pc:spChg>
        <pc:spChg chg="add mod">
          <ac:chgData name="Zeljko Tabakovic" userId="1505368c-1d6c-4e8a-ab3b-886bea2ec580" providerId="ADAL" clId="{ED1CF66E-B816-42B6-9EA6-F931BCDB59EA}" dt="2022-06-16T14:16:23.744" v="3399" actId="20577"/>
          <ac:spMkLst>
            <pc:docMk/>
            <pc:sldMk cId="3961792038" sldId="320"/>
            <ac:spMk id="5" creationId="{D840C96F-4CA2-E19F-A699-81DF2CEC81C3}"/>
          </ac:spMkLst>
        </pc:spChg>
        <pc:picChg chg="del">
          <ac:chgData name="Zeljko Tabakovic" userId="1505368c-1d6c-4e8a-ab3b-886bea2ec580" providerId="ADAL" clId="{ED1CF66E-B816-42B6-9EA6-F931BCDB59EA}" dt="2022-06-16T13:49:48.948" v="2108" actId="478"/>
          <ac:picMkLst>
            <pc:docMk/>
            <pc:sldMk cId="3961792038" sldId="320"/>
            <ac:picMk id="4" creationId="{00000000-0000-0000-0000-000000000000}"/>
          </ac:picMkLst>
        </pc:picChg>
        <pc:picChg chg="add mod">
          <ac:chgData name="Zeljko Tabakovic" userId="1505368c-1d6c-4e8a-ab3b-886bea2ec580" providerId="ADAL" clId="{ED1CF66E-B816-42B6-9EA6-F931BCDB59EA}" dt="2022-06-16T14:15:02.133" v="3329" actId="1076"/>
          <ac:picMkLst>
            <pc:docMk/>
            <pc:sldMk cId="3961792038" sldId="320"/>
            <ac:picMk id="7" creationId="{582DB443-F8E0-FBC4-7AA5-EA35CA152616}"/>
          </ac:picMkLst>
        </pc:picChg>
      </pc:sldChg>
      <pc:sldChg chg="del">
        <pc:chgData name="Zeljko Tabakovic" userId="1505368c-1d6c-4e8a-ab3b-886bea2ec580" providerId="ADAL" clId="{ED1CF66E-B816-42B6-9EA6-F931BCDB59EA}" dt="2022-06-16T15:27:48.929" v="4062" actId="47"/>
        <pc:sldMkLst>
          <pc:docMk/>
          <pc:sldMk cId="2620301101" sldId="321"/>
        </pc:sldMkLst>
      </pc:sldChg>
      <pc:sldChg chg="del">
        <pc:chgData name="Zeljko Tabakovic" userId="1505368c-1d6c-4e8a-ab3b-886bea2ec580" providerId="ADAL" clId="{ED1CF66E-B816-42B6-9EA6-F931BCDB59EA}" dt="2022-06-16T12:14:07.620" v="48" actId="47"/>
        <pc:sldMkLst>
          <pc:docMk/>
          <pc:sldMk cId="2899088286" sldId="322"/>
        </pc:sldMkLst>
      </pc:sldChg>
      <pc:sldChg chg="del">
        <pc:chgData name="Zeljko Tabakovic" userId="1505368c-1d6c-4e8a-ab3b-886bea2ec580" providerId="ADAL" clId="{ED1CF66E-B816-42B6-9EA6-F931BCDB59EA}" dt="2022-06-16T13:08:02.588" v="850" actId="47"/>
        <pc:sldMkLst>
          <pc:docMk/>
          <pc:sldMk cId="3966579008" sldId="323"/>
        </pc:sldMkLst>
      </pc:sldChg>
      <pc:sldChg chg="del">
        <pc:chgData name="Zeljko Tabakovic" userId="1505368c-1d6c-4e8a-ab3b-886bea2ec580" providerId="ADAL" clId="{ED1CF66E-B816-42B6-9EA6-F931BCDB59EA}" dt="2022-06-16T12:14:16.620" v="50" actId="47"/>
        <pc:sldMkLst>
          <pc:docMk/>
          <pc:sldMk cId="933256013" sldId="324"/>
        </pc:sldMkLst>
      </pc:sldChg>
      <pc:sldChg chg="del">
        <pc:chgData name="Zeljko Tabakovic" userId="1505368c-1d6c-4e8a-ab3b-886bea2ec580" providerId="ADAL" clId="{ED1CF66E-B816-42B6-9EA6-F931BCDB59EA}" dt="2022-06-16T12:15:13.677" v="55" actId="47"/>
        <pc:sldMkLst>
          <pc:docMk/>
          <pc:sldMk cId="2366031642" sldId="325"/>
        </pc:sldMkLst>
      </pc:sldChg>
      <pc:sldChg chg="del">
        <pc:chgData name="Zeljko Tabakovic" userId="1505368c-1d6c-4e8a-ab3b-886bea2ec580" providerId="ADAL" clId="{ED1CF66E-B816-42B6-9EA6-F931BCDB59EA}" dt="2022-06-16T12:16:01.047" v="59" actId="47"/>
        <pc:sldMkLst>
          <pc:docMk/>
          <pc:sldMk cId="2555078456" sldId="326"/>
        </pc:sldMkLst>
      </pc:sldChg>
      <pc:sldChg chg="del">
        <pc:chgData name="Zeljko Tabakovic" userId="1505368c-1d6c-4e8a-ab3b-886bea2ec580" providerId="ADAL" clId="{ED1CF66E-B816-42B6-9EA6-F931BCDB59EA}" dt="2022-06-16T12:16:35.701" v="61" actId="47"/>
        <pc:sldMkLst>
          <pc:docMk/>
          <pc:sldMk cId="1093404526" sldId="327"/>
        </pc:sldMkLst>
      </pc:sldChg>
      <pc:sldChg chg="del">
        <pc:chgData name="Zeljko Tabakovic" userId="1505368c-1d6c-4e8a-ab3b-886bea2ec580" providerId="ADAL" clId="{ED1CF66E-B816-42B6-9EA6-F931BCDB59EA}" dt="2022-06-16T12:16:37.507" v="62" actId="47"/>
        <pc:sldMkLst>
          <pc:docMk/>
          <pc:sldMk cId="1225013251" sldId="328"/>
        </pc:sldMkLst>
      </pc:sldChg>
      <pc:sldChg chg="del">
        <pc:chgData name="Zeljko Tabakovic" userId="1505368c-1d6c-4e8a-ab3b-886bea2ec580" providerId="ADAL" clId="{ED1CF66E-B816-42B6-9EA6-F931BCDB59EA}" dt="2022-06-16T12:16:44.579" v="64" actId="47"/>
        <pc:sldMkLst>
          <pc:docMk/>
          <pc:sldMk cId="1162925451" sldId="329"/>
        </pc:sldMkLst>
      </pc:sldChg>
      <pc:sldChg chg="del">
        <pc:chgData name="Zeljko Tabakovic" userId="1505368c-1d6c-4e8a-ab3b-886bea2ec580" providerId="ADAL" clId="{ED1CF66E-B816-42B6-9EA6-F931BCDB59EA}" dt="2022-06-16T15:27:48.929" v="4062" actId="47"/>
        <pc:sldMkLst>
          <pc:docMk/>
          <pc:sldMk cId="1942019943" sldId="330"/>
        </pc:sldMkLst>
      </pc:sldChg>
      <pc:sldChg chg="del">
        <pc:chgData name="Zeljko Tabakovic" userId="1505368c-1d6c-4e8a-ab3b-886bea2ec580" providerId="ADAL" clId="{ED1CF66E-B816-42B6-9EA6-F931BCDB59EA}" dt="2022-06-16T12:15:24.606" v="58" actId="47"/>
        <pc:sldMkLst>
          <pc:docMk/>
          <pc:sldMk cId="2979748529" sldId="331"/>
        </pc:sldMkLst>
      </pc:sldChg>
      <pc:sldChg chg="del">
        <pc:chgData name="Zeljko Tabakovic" userId="1505368c-1d6c-4e8a-ab3b-886bea2ec580" providerId="ADAL" clId="{ED1CF66E-B816-42B6-9EA6-F931BCDB59EA}" dt="2022-06-16T12:14:09.877" v="49" actId="47"/>
        <pc:sldMkLst>
          <pc:docMk/>
          <pc:sldMk cId="977134302" sldId="332"/>
        </pc:sldMkLst>
      </pc:sldChg>
      <pc:sldChg chg="del">
        <pc:chgData name="Zeljko Tabakovic" userId="1505368c-1d6c-4e8a-ab3b-886bea2ec580" providerId="ADAL" clId="{ED1CF66E-B816-42B6-9EA6-F931BCDB59EA}" dt="2022-06-16T15:27:48.929" v="4062" actId="47"/>
        <pc:sldMkLst>
          <pc:docMk/>
          <pc:sldMk cId="754459473" sldId="333"/>
        </pc:sldMkLst>
      </pc:sldChg>
      <pc:sldChg chg="del">
        <pc:chgData name="Zeljko Tabakovic" userId="1505368c-1d6c-4e8a-ab3b-886bea2ec580" providerId="ADAL" clId="{ED1CF66E-B816-42B6-9EA6-F931BCDB59EA}" dt="2022-06-16T15:27:48.929" v="4062" actId="47"/>
        <pc:sldMkLst>
          <pc:docMk/>
          <pc:sldMk cId="3766113039" sldId="335"/>
        </pc:sldMkLst>
      </pc:sldChg>
      <pc:sldChg chg="del">
        <pc:chgData name="Zeljko Tabakovic" userId="1505368c-1d6c-4e8a-ab3b-886bea2ec580" providerId="ADAL" clId="{ED1CF66E-B816-42B6-9EA6-F931BCDB59EA}" dt="2022-06-16T15:27:48.929" v="4062" actId="47"/>
        <pc:sldMkLst>
          <pc:docMk/>
          <pc:sldMk cId="1514711714" sldId="336"/>
        </pc:sldMkLst>
      </pc:sldChg>
      <pc:sldChg chg="del">
        <pc:chgData name="Zeljko Tabakovic" userId="1505368c-1d6c-4e8a-ab3b-886bea2ec580" providerId="ADAL" clId="{ED1CF66E-B816-42B6-9EA6-F931BCDB59EA}" dt="2022-06-16T12:16:47.772" v="65" actId="47"/>
        <pc:sldMkLst>
          <pc:docMk/>
          <pc:sldMk cId="832341654" sldId="337"/>
        </pc:sldMkLst>
      </pc:sldChg>
      <pc:sldChg chg="del">
        <pc:chgData name="Zeljko Tabakovic" userId="1505368c-1d6c-4e8a-ab3b-886bea2ec580" providerId="ADAL" clId="{ED1CF66E-B816-42B6-9EA6-F931BCDB59EA}" dt="2022-06-16T12:16:41.213" v="63" actId="47"/>
        <pc:sldMkLst>
          <pc:docMk/>
          <pc:sldMk cId="618648806" sldId="338"/>
        </pc:sldMkLst>
      </pc:sldChg>
      <pc:sldChg chg="del">
        <pc:chgData name="Zeljko Tabakovic" userId="1505368c-1d6c-4e8a-ab3b-886bea2ec580" providerId="ADAL" clId="{ED1CF66E-B816-42B6-9EA6-F931BCDB59EA}" dt="2022-06-16T12:16:56.382" v="66" actId="47"/>
        <pc:sldMkLst>
          <pc:docMk/>
          <pc:sldMk cId="1480124066" sldId="339"/>
        </pc:sldMkLst>
      </pc:sldChg>
      <pc:sldChg chg="del">
        <pc:chgData name="Zeljko Tabakovic" userId="1505368c-1d6c-4e8a-ab3b-886bea2ec580" providerId="ADAL" clId="{ED1CF66E-B816-42B6-9EA6-F931BCDB59EA}" dt="2022-06-16T15:27:48.929" v="4062" actId="47"/>
        <pc:sldMkLst>
          <pc:docMk/>
          <pc:sldMk cId="286172989" sldId="340"/>
        </pc:sldMkLst>
      </pc:sldChg>
      <pc:sldChg chg="del modNotes">
        <pc:chgData name="Zeljko Tabakovic" userId="1505368c-1d6c-4e8a-ab3b-886bea2ec580" providerId="ADAL" clId="{ED1CF66E-B816-42B6-9EA6-F931BCDB59EA}" dt="2022-06-16T15:27:48.929" v="4062" actId="47"/>
        <pc:sldMkLst>
          <pc:docMk/>
          <pc:sldMk cId="1566381183" sldId="341"/>
        </pc:sldMkLst>
      </pc:sldChg>
      <pc:sldChg chg="addSp delSp modSp mod modClrScheme chgLayout">
        <pc:chgData name="Zeljko Tabakovic" userId="1505368c-1d6c-4e8a-ab3b-886bea2ec580" providerId="ADAL" clId="{ED1CF66E-B816-42B6-9EA6-F931BCDB59EA}" dt="2022-06-20T08:18:41.123" v="4116" actId="20577"/>
        <pc:sldMkLst>
          <pc:docMk/>
          <pc:sldMk cId="2132898681" sldId="342"/>
        </pc:sldMkLst>
        <pc:spChg chg="mod">
          <ac:chgData name="Zeljko Tabakovic" userId="1505368c-1d6c-4e8a-ab3b-886bea2ec580" providerId="ADAL" clId="{ED1CF66E-B816-42B6-9EA6-F931BCDB59EA}" dt="2022-06-16T15:18:29.867" v="4024" actId="26606"/>
          <ac:spMkLst>
            <pc:docMk/>
            <pc:sldMk cId="2132898681" sldId="342"/>
            <ac:spMk id="4" creationId="{00000000-0000-0000-0000-000000000000}"/>
          </ac:spMkLst>
        </pc:spChg>
        <pc:spChg chg="mod ord">
          <ac:chgData name="Zeljko Tabakovic" userId="1505368c-1d6c-4e8a-ab3b-886bea2ec580" providerId="ADAL" clId="{ED1CF66E-B816-42B6-9EA6-F931BCDB59EA}" dt="2022-06-20T08:18:41.123" v="4116" actId="20577"/>
          <ac:spMkLst>
            <pc:docMk/>
            <pc:sldMk cId="2132898681" sldId="342"/>
            <ac:spMk id="106498" creationId="{00000000-0000-0000-0000-000000000000}"/>
          </ac:spMkLst>
        </pc:spChg>
        <pc:spChg chg="add del mod">
          <ac:chgData name="Zeljko Tabakovic" userId="1505368c-1d6c-4e8a-ab3b-886bea2ec580" providerId="ADAL" clId="{ED1CF66E-B816-42B6-9EA6-F931BCDB59EA}" dt="2022-06-16T15:19:07.052" v="4030" actId="478"/>
          <ac:spMkLst>
            <pc:docMk/>
            <pc:sldMk cId="2132898681" sldId="342"/>
            <ac:spMk id="106503" creationId="{60A1FA02-76DD-3ADA-DCFB-66419D1FD15F}"/>
          </ac:spMkLst>
        </pc:spChg>
        <pc:picChg chg="add del">
          <ac:chgData name="Zeljko Tabakovic" userId="1505368c-1d6c-4e8a-ab3b-886bea2ec580" providerId="ADAL" clId="{ED1CF66E-B816-42B6-9EA6-F931BCDB59EA}" dt="2022-06-16T15:16:20.685" v="4022" actId="478"/>
          <ac:picMkLst>
            <pc:docMk/>
            <pc:sldMk cId="2132898681" sldId="342"/>
            <ac:picMk id="2" creationId="{217AEF36-6B26-87F3-42A3-A51BBC5AE4C2}"/>
          </ac:picMkLst>
        </pc:picChg>
        <pc:picChg chg="add del mod">
          <ac:chgData name="Zeljko Tabakovic" userId="1505368c-1d6c-4e8a-ab3b-886bea2ec580" providerId="ADAL" clId="{ED1CF66E-B816-42B6-9EA6-F931BCDB59EA}" dt="2022-06-16T15:26:25.635" v="4046" actId="21"/>
          <ac:picMkLst>
            <pc:docMk/>
            <pc:sldMk cId="2132898681" sldId="342"/>
            <ac:picMk id="5" creationId="{87A4A962-E6FF-2A55-5481-526411D63EA1}"/>
          </ac:picMkLst>
        </pc:picChg>
        <pc:picChg chg="add mod ord">
          <ac:chgData name="Zeljko Tabakovic" userId="1505368c-1d6c-4e8a-ab3b-886bea2ec580" providerId="ADAL" clId="{ED1CF66E-B816-42B6-9EA6-F931BCDB59EA}" dt="2022-06-16T15:27:20.595" v="4058" actId="14100"/>
          <ac:picMkLst>
            <pc:docMk/>
            <pc:sldMk cId="2132898681" sldId="342"/>
            <ac:picMk id="7" creationId="{F3099C21-ECE2-B476-25BA-26BA898FD733}"/>
          </ac:picMkLst>
        </pc:picChg>
        <pc:picChg chg="add mod ord">
          <ac:chgData name="Zeljko Tabakovic" userId="1505368c-1d6c-4e8a-ab3b-886bea2ec580" providerId="ADAL" clId="{ED1CF66E-B816-42B6-9EA6-F931BCDB59EA}" dt="2022-06-16T15:27:31.043" v="4061" actId="1076"/>
          <ac:picMkLst>
            <pc:docMk/>
            <pc:sldMk cId="2132898681" sldId="342"/>
            <ac:picMk id="9" creationId="{FC301779-67AF-709E-3679-D82C415661C5}"/>
          </ac:picMkLst>
        </pc:picChg>
        <pc:picChg chg="add mod">
          <ac:chgData name="Zeljko Tabakovic" userId="1505368c-1d6c-4e8a-ab3b-886bea2ec580" providerId="ADAL" clId="{ED1CF66E-B816-42B6-9EA6-F931BCDB59EA}" dt="2022-06-16T15:27:04.718" v="4054" actId="1076"/>
          <ac:picMkLst>
            <pc:docMk/>
            <pc:sldMk cId="2132898681" sldId="342"/>
            <ac:picMk id="10" creationId="{A0DA8C2A-3755-5F13-E1F3-AF69F068DE17}"/>
          </ac:picMkLst>
        </pc:picChg>
      </pc:sldChg>
      <pc:sldChg chg="add del">
        <pc:chgData name="Zeljko Tabakovic" userId="1505368c-1d6c-4e8a-ab3b-886bea2ec580" providerId="ADAL" clId="{ED1CF66E-B816-42B6-9EA6-F931BCDB59EA}" dt="2022-06-16T15:42:08.074" v="4090" actId="47"/>
        <pc:sldMkLst>
          <pc:docMk/>
          <pc:sldMk cId="346127010" sldId="343"/>
        </pc:sldMkLst>
      </pc:sldChg>
      <pc:sldMasterChg chg="delSldLayout">
        <pc:chgData name="Zeljko Tabakovic" userId="1505368c-1d6c-4e8a-ab3b-886bea2ec580" providerId="ADAL" clId="{ED1CF66E-B816-42B6-9EA6-F931BCDB59EA}" dt="2022-06-16T12:16:01.047" v="59" actId="47"/>
        <pc:sldMasterMkLst>
          <pc:docMk/>
          <pc:sldMasterMk cId="585036668" sldId="2147483648"/>
        </pc:sldMasterMkLst>
        <pc:sldLayoutChg chg="del">
          <pc:chgData name="Zeljko Tabakovic" userId="1505368c-1d6c-4e8a-ab3b-886bea2ec580" providerId="ADAL" clId="{ED1CF66E-B816-42B6-9EA6-F931BCDB59EA}" dt="2022-06-16T12:16:01.047" v="59" actId="47"/>
          <pc:sldLayoutMkLst>
            <pc:docMk/>
            <pc:sldMasterMk cId="585036668" sldId="2147483648"/>
            <pc:sldLayoutMk cId="2910043023" sldId="2147483655"/>
          </pc:sldLayoutMkLst>
        </pc:sldLayoutChg>
      </pc:sldMasterChg>
    </pc:docChg>
  </pc:docChgLst>
  <pc:docChgLst>
    <pc:chgData name="Zeljko Tabakovic" userId="S::zeljko.tabakovic@eco.cept.org::1505368c-1d6c-4e8a-ab3b-886bea2ec580" providerId="AD" clId="Web-{DA81E909-48C1-4C5D-8427-3CF409305489}"/>
    <pc:docChg chg="delSld">
      <pc:chgData name="Zeljko Tabakovic" userId="S::zeljko.tabakovic@eco.cept.org::1505368c-1d6c-4e8a-ab3b-886bea2ec580" providerId="AD" clId="Web-{DA81E909-48C1-4C5D-8427-3CF409305489}" dt="2025-03-18T08:53:32.246" v="0"/>
      <pc:docMkLst>
        <pc:docMk/>
      </pc:docMkLst>
      <pc:sldChg chg="del">
        <pc:chgData name="Zeljko Tabakovic" userId="S::zeljko.tabakovic@eco.cept.org::1505368c-1d6c-4e8a-ab3b-886bea2ec580" providerId="AD" clId="Web-{DA81E909-48C1-4C5D-8427-3CF409305489}" dt="2025-03-18T08:53:32.246" v="0"/>
        <pc:sldMkLst>
          <pc:docMk/>
          <pc:sldMk cId="3961792038" sldId="32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F73D81-7D83-1B4C-A9CE-EB18B1724E56}" type="datetimeFigureOut">
              <a:t>3/19/2025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9337A9-4C6B-3449-B259-35B1F9A1120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90741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CB0BC6-A800-BD4A-A8BB-7BF7703289AC}" type="datetimeFigureOut">
              <a:t>3/19/2025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89BFB9-E629-A647-B481-D34C5B0C9CF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0190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0418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445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23838" y="808038"/>
            <a:ext cx="7185026" cy="4041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José Carrascosa (ECO)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11C05F-461C-4B43-A4BD-3FD390BA54A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90215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José Carrascosa (ECO)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7883B6-07C6-4D44-937F-18231D6666A0}" type="slidenum">
              <a:rPr lang="en-US"/>
              <a:pPr/>
              <a:t>4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23838" y="808038"/>
            <a:ext cx="7185026" cy="4041775"/>
          </a:xfrm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8384" y="5118491"/>
            <a:ext cx="4941113" cy="4852739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  <a:buSzPct val="110000"/>
              <a:buFontTx/>
              <a:buChar char="•"/>
            </a:pPr>
            <a:r>
              <a:rPr lang="en-GB" sz="2400" dirty="0">
                <a:latin typeface="Verdana" pitchFamily="34" charset="0"/>
              </a:rPr>
              <a:t>SEAMCAT is intended for:</a:t>
            </a:r>
          </a:p>
          <a:p>
            <a:pPr marL="742950" lvl="1" indent="-285750" algn="l">
              <a:spcBef>
                <a:spcPct val="20000"/>
              </a:spcBef>
              <a:buFont typeface="Arial" charset="0"/>
              <a:buChar char="–"/>
            </a:pPr>
            <a:r>
              <a:rPr lang="en-GB" sz="2000" b="1" dirty="0">
                <a:latin typeface="Verdana" pitchFamily="34" charset="0"/>
              </a:rPr>
              <a:t>Co-existence studies </a:t>
            </a:r>
            <a:r>
              <a:rPr lang="en-GB" sz="2000" dirty="0">
                <a:latin typeface="Verdana" pitchFamily="34" charset="0"/>
              </a:rPr>
              <a:t>between radio communication systems operating in the same or adjacent frequency bands</a:t>
            </a:r>
          </a:p>
          <a:p>
            <a:pPr marL="742950" lvl="1" indent="-285750" algn="l">
              <a:spcBef>
                <a:spcPct val="20000"/>
              </a:spcBef>
              <a:buFont typeface="Arial" charset="0"/>
              <a:buChar char="–"/>
            </a:pPr>
            <a:r>
              <a:rPr lang="en-GB" sz="2000" dirty="0">
                <a:latin typeface="Verdana" pitchFamily="34" charset="0"/>
              </a:rPr>
              <a:t>Simulating systems operating mainly under </a:t>
            </a:r>
            <a:r>
              <a:rPr lang="en-GB" sz="2000" b="1" dirty="0">
                <a:latin typeface="Verdana" pitchFamily="34" charset="0"/>
              </a:rPr>
              <a:t>terrestrial services</a:t>
            </a:r>
            <a:r>
              <a:rPr lang="en-GB" sz="2000" dirty="0">
                <a:latin typeface="Verdana" pitchFamily="34" charset="0"/>
              </a:rPr>
              <a:t> (some scenarios involving satellite systems are possible)</a:t>
            </a:r>
          </a:p>
          <a:p>
            <a:pPr marL="742950" lvl="1" indent="-285750" algn="l">
              <a:spcBef>
                <a:spcPct val="20000"/>
              </a:spcBef>
              <a:buFont typeface="Arial" charset="0"/>
              <a:buChar char="–"/>
            </a:pPr>
            <a:r>
              <a:rPr lang="en-GB" sz="2000" dirty="0">
                <a:latin typeface="Verdana" pitchFamily="34" charset="0"/>
              </a:rPr>
              <a:t>Quantification of the </a:t>
            </a:r>
            <a:r>
              <a:rPr lang="en-GB" sz="2000" b="1" dirty="0">
                <a:latin typeface="Verdana" pitchFamily="34" charset="0"/>
              </a:rPr>
              <a:t>probability of interference </a:t>
            </a:r>
            <a:r>
              <a:rPr lang="en-GB" sz="2000" dirty="0">
                <a:latin typeface="Verdana" pitchFamily="34" charset="0"/>
              </a:rPr>
              <a:t>(probability that one system is interfered by one or more other systems)</a:t>
            </a:r>
          </a:p>
          <a:p>
            <a:pPr marL="742950" lvl="1" indent="-285750" algn="l">
              <a:spcBef>
                <a:spcPct val="20000"/>
              </a:spcBef>
              <a:buFont typeface="Arial" charset="0"/>
              <a:buChar char="–"/>
            </a:pPr>
            <a:endParaRPr lang="en-GB" sz="2000" dirty="0">
              <a:latin typeface="Verdana" pitchFamily="34" charset="0"/>
            </a:endParaRPr>
          </a:p>
          <a:p>
            <a:pPr marL="342900" indent="-342900" algn="l">
              <a:spcBef>
                <a:spcPct val="20000"/>
              </a:spcBef>
              <a:buSzPct val="110000"/>
              <a:buFontTx/>
              <a:buChar char="•"/>
            </a:pPr>
            <a:r>
              <a:rPr lang="en-US" sz="2400" dirty="0">
                <a:latin typeface="Verdana" pitchFamily="34" charset="0"/>
              </a:rPr>
              <a:t>It is </a:t>
            </a:r>
            <a:r>
              <a:rPr lang="en-US" sz="2400" u="sng" dirty="0">
                <a:latin typeface="Verdana" pitchFamily="34" charset="0"/>
              </a:rPr>
              <a:t>not</a:t>
            </a:r>
            <a:r>
              <a:rPr lang="en-US" sz="2400" dirty="0">
                <a:latin typeface="Verdana" pitchFamily="34" charset="0"/>
              </a:rPr>
              <a:t> designed for</a:t>
            </a:r>
            <a:r>
              <a:rPr lang="en-US" sz="2400" baseline="0" dirty="0">
                <a:latin typeface="Verdana" pitchFamily="34" charset="0"/>
              </a:rPr>
              <a:t> </a:t>
            </a:r>
            <a:r>
              <a:rPr lang="en-US" sz="2400" dirty="0">
                <a:latin typeface="Verdana" pitchFamily="34" charset="0"/>
              </a:rPr>
              <a:t>network</a:t>
            </a:r>
            <a:r>
              <a:rPr lang="en-US" sz="2400" baseline="0" dirty="0">
                <a:latin typeface="Verdana" pitchFamily="34" charset="0"/>
              </a:rPr>
              <a:t> </a:t>
            </a:r>
            <a:r>
              <a:rPr lang="en-US" sz="2400" dirty="0">
                <a:latin typeface="Verdana" pitchFamily="34" charset="0"/>
              </a:rPr>
              <a:t>planning purposes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José Carrascosa (ECO)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7883B6-07C6-4D44-937F-18231D6666A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23838" y="808038"/>
            <a:ext cx="7185026" cy="4041775"/>
          </a:xfrm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8384" y="5118491"/>
            <a:ext cx="4941113" cy="4852739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  <a:buSzPct val="110000"/>
              <a:buFontTx/>
              <a:buChar char="•"/>
            </a:pPr>
            <a:r>
              <a:rPr lang="en-GB" sz="2400" dirty="0">
                <a:latin typeface="Verdana" pitchFamily="34" charset="0"/>
              </a:rPr>
              <a:t>SEAMCAT is intended for:</a:t>
            </a:r>
          </a:p>
          <a:p>
            <a:pPr marL="742950" lvl="1" indent="-285750" algn="l">
              <a:spcBef>
                <a:spcPct val="20000"/>
              </a:spcBef>
              <a:buFont typeface="Arial" charset="0"/>
              <a:buChar char="–"/>
            </a:pPr>
            <a:r>
              <a:rPr lang="en-GB" sz="2000" b="1" dirty="0">
                <a:latin typeface="Verdana" pitchFamily="34" charset="0"/>
              </a:rPr>
              <a:t>Co-existence studies </a:t>
            </a:r>
            <a:r>
              <a:rPr lang="en-GB" sz="2000" dirty="0">
                <a:latin typeface="Verdana" pitchFamily="34" charset="0"/>
              </a:rPr>
              <a:t>between radio communication systems operating in the same or adjacent frequency bands</a:t>
            </a:r>
          </a:p>
          <a:p>
            <a:pPr marL="742950" lvl="1" indent="-285750" algn="l">
              <a:spcBef>
                <a:spcPct val="20000"/>
              </a:spcBef>
              <a:buFont typeface="Arial" charset="0"/>
              <a:buChar char="–"/>
            </a:pPr>
            <a:r>
              <a:rPr lang="en-GB" sz="2000" dirty="0">
                <a:latin typeface="Verdana" pitchFamily="34" charset="0"/>
              </a:rPr>
              <a:t>Simulating systems operating mainly under </a:t>
            </a:r>
            <a:r>
              <a:rPr lang="en-GB" sz="2000" b="1" dirty="0">
                <a:latin typeface="Verdana" pitchFamily="34" charset="0"/>
              </a:rPr>
              <a:t>terrestrial services</a:t>
            </a:r>
            <a:r>
              <a:rPr lang="en-GB" sz="2000" dirty="0">
                <a:latin typeface="Verdana" pitchFamily="34" charset="0"/>
              </a:rPr>
              <a:t> (some scenarios involving satellite systems are possible)</a:t>
            </a:r>
          </a:p>
          <a:p>
            <a:pPr marL="742950" lvl="1" indent="-285750" algn="l">
              <a:spcBef>
                <a:spcPct val="20000"/>
              </a:spcBef>
              <a:buFont typeface="Arial" charset="0"/>
              <a:buChar char="–"/>
            </a:pPr>
            <a:r>
              <a:rPr lang="en-GB" sz="2000" dirty="0">
                <a:latin typeface="Verdana" pitchFamily="34" charset="0"/>
              </a:rPr>
              <a:t>Quantification of the </a:t>
            </a:r>
            <a:r>
              <a:rPr lang="en-GB" sz="2000" b="1" dirty="0">
                <a:latin typeface="Verdana" pitchFamily="34" charset="0"/>
              </a:rPr>
              <a:t>probability of interference </a:t>
            </a:r>
            <a:r>
              <a:rPr lang="en-GB" sz="2000" dirty="0">
                <a:latin typeface="Verdana" pitchFamily="34" charset="0"/>
              </a:rPr>
              <a:t>(probability that one system is interfered by one or more other systems)</a:t>
            </a:r>
          </a:p>
          <a:p>
            <a:pPr marL="742950" lvl="1" indent="-285750" algn="l">
              <a:spcBef>
                <a:spcPct val="20000"/>
              </a:spcBef>
              <a:buFont typeface="Arial" charset="0"/>
              <a:buChar char="–"/>
            </a:pPr>
            <a:endParaRPr lang="en-GB" sz="2000" dirty="0">
              <a:latin typeface="Verdana" pitchFamily="34" charset="0"/>
            </a:endParaRPr>
          </a:p>
          <a:p>
            <a:pPr marL="342900" indent="-342900" algn="l">
              <a:spcBef>
                <a:spcPct val="20000"/>
              </a:spcBef>
              <a:buSzPct val="110000"/>
              <a:buFontTx/>
              <a:buChar char="•"/>
            </a:pPr>
            <a:r>
              <a:rPr lang="en-US" sz="2400" dirty="0">
                <a:latin typeface="Verdana" pitchFamily="34" charset="0"/>
              </a:rPr>
              <a:t>It is </a:t>
            </a:r>
            <a:r>
              <a:rPr lang="en-US" sz="2400" u="sng" dirty="0">
                <a:latin typeface="Verdana" pitchFamily="34" charset="0"/>
              </a:rPr>
              <a:t>not</a:t>
            </a:r>
            <a:r>
              <a:rPr lang="en-US" sz="2400" dirty="0">
                <a:latin typeface="Verdana" pitchFamily="34" charset="0"/>
              </a:rPr>
              <a:t> designed for</a:t>
            </a:r>
            <a:r>
              <a:rPr lang="en-US" sz="2400" baseline="0" dirty="0">
                <a:latin typeface="Verdana" pitchFamily="34" charset="0"/>
              </a:rPr>
              <a:t> </a:t>
            </a:r>
            <a:r>
              <a:rPr lang="en-US" sz="2400" dirty="0">
                <a:latin typeface="Verdana" pitchFamily="34" charset="0"/>
              </a:rPr>
              <a:t>network</a:t>
            </a:r>
            <a:r>
              <a:rPr lang="en-US" sz="2400" baseline="0" dirty="0">
                <a:latin typeface="Verdana" pitchFamily="34" charset="0"/>
              </a:rPr>
              <a:t> </a:t>
            </a:r>
            <a:r>
              <a:rPr lang="en-US" sz="2400" dirty="0">
                <a:latin typeface="Verdana" pitchFamily="34" charset="0"/>
              </a:rPr>
              <a:t>planning purposes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8192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José Carrascosa (ECO)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441734-7DE8-4899-A5AF-C38D84023B69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6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950" y="739775"/>
            <a:ext cx="6581775" cy="3703638"/>
          </a:xfrm>
          <a:ln/>
        </p:spPr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358" y="4715907"/>
            <a:ext cx="4984962" cy="446770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3952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José Carrascosa (ECO)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441734-7DE8-4899-A5AF-C38D84023B69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6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950" y="739775"/>
            <a:ext cx="6581775" cy="3703638"/>
          </a:xfrm>
          <a:ln/>
        </p:spPr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358" y="4715907"/>
            <a:ext cx="4984962" cy="446770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484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/Users/bess/Library/Mail%20Downloads" TargetMode="Externa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2359025" y="1952981"/>
            <a:ext cx="6530975" cy="832193"/>
          </a:xfrm>
        </p:spPr>
        <p:txBody>
          <a:bodyPr/>
          <a:lstStyle>
            <a:lvl1pPr marL="0" indent="0" algn="r">
              <a:buNone/>
              <a:defRPr b="1" baseline="0">
                <a:solidFill>
                  <a:srgbClr val="FFFFFF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2nd line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2359025" y="2784475"/>
            <a:ext cx="6530975" cy="320675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72127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747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José Carrascosa (ECO)</a:t>
            </a:r>
            <a:endParaRPr lang="en-US" sz="105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192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05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5299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71650"/>
            <a:ext cx="3695700" cy="28575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2500" y="1771650"/>
            <a:ext cx="3695700" cy="28575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05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3767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2359025" y="1952981"/>
            <a:ext cx="6530975" cy="832193"/>
          </a:xfrm>
        </p:spPr>
        <p:txBody>
          <a:bodyPr/>
          <a:lstStyle>
            <a:lvl1pPr marL="0" indent="0" algn="r">
              <a:buNone/>
              <a:defRPr b="1" baseline="0">
                <a:solidFill>
                  <a:srgbClr val="FFFFFF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2nd line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2359025" y="2784475"/>
            <a:ext cx="6530975" cy="320675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08708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1504950"/>
            <a:ext cx="8229600" cy="31369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57200" y="4767263"/>
            <a:ext cx="4879246" cy="27463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8473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1"/>
          </p:nvPr>
        </p:nvSpPr>
        <p:spPr>
          <a:xfrm>
            <a:off x="457200" y="1482725"/>
            <a:ext cx="8229600" cy="289245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439176"/>
            <a:ext cx="8229600" cy="277477"/>
          </a:xfrm>
        </p:spPr>
        <p:txBody>
          <a:bodyPr>
            <a:normAutofit/>
          </a:bodyPr>
          <a:lstStyle>
            <a:lvl1pPr marL="0" indent="0" algn="l">
              <a:buNone/>
              <a:defRPr sz="1200"/>
            </a:lvl1pPr>
            <a:lvl2pPr marL="360000" indent="0" algn="l">
              <a:buNone/>
              <a:defRPr/>
            </a:lvl2pPr>
            <a:lvl3pPr marL="720000" indent="0" algn="l">
              <a:buNone/>
              <a:defRPr/>
            </a:lvl3pPr>
            <a:lvl4pPr marL="1080000" indent="0" algn="l">
              <a:buNone/>
              <a:defRPr/>
            </a:lvl4pPr>
            <a:lvl5pPr marL="1440000" indent="0" algn="l">
              <a:buNone/>
              <a:defRPr/>
            </a:lvl5pPr>
          </a:lstStyle>
          <a:p>
            <a:pPr lvl="0"/>
            <a:r>
              <a:rPr lang="en-US"/>
              <a:t>Click to add caption</a:t>
            </a:r>
          </a:p>
        </p:txBody>
      </p:sp>
    </p:spTree>
    <p:extLst>
      <p:ext uri="{BB962C8B-B14F-4D97-AF65-F5344CB8AC3E}">
        <p14:creationId xmlns:p14="http://schemas.microsoft.com/office/powerpoint/2010/main" val="9249868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845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José Carrascosa (ECO)</a:t>
            </a:r>
            <a:endParaRPr lang="en-US" sz="105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2518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Macintosh HD:Users:bess:Library:Mail Downloads: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ECO_rgb_grey-red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989" y="404813"/>
            <a:ext cx="1908175" cy="458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3400" y="1885950"/>
            <a:ext cx="7772400" cy="7429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2514600"/>
            <a:ext cx="6400800" cy="285750"/>
          </a:xfrm>
        </p:spPr>
        <p:txBody>
          <a:bodyPr/>
          <a:lstStyle>
            <a:lvl1pPr marL="0" indent="0" algn="r">
              <a:buFontTx/>
              <a:buNone/>
              <a:defRPr sz="12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023489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1504950"/>
            <a:ext cx="8229600" cy="31369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57200" y="4767263"/>
            <a:ext cx="4879246" cy="27463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455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1"/>
          </p:nvPr>
        </p:nvSpPr>
        <p:spPr>
          <a:xfrm>
            <a:off x="457200" y="1482725"/>
            <a:ext cx="8229600" cy="289245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439176"/>
            <a:ext cx="8229600" cy="277477"/>
          </a:xfrm>
        </p:spPr>
        <p:txBody>
          <a:bodyPr>
            <a:normAutofit/>
          </a:bodyPr>
          <a:lstStyle>
            <a:lvl1pPr marL="0" indent="0" algn="l">
              <a:buNone/>
              <a:defRPr sz="1200"/>
            </a:lvl1pPr>
            <a:lvl2pPr marL="360000" indent="0" algn="l">
              <a:buNone/>
              <a:defRPr/>
            </a:lvl2pPr>
            <a:lvl3pPr marL="720000" indent="0" algn="l">
              <a:buNone/>
              <a:defRPr/>
            </a:lvl3pPr>
            <a:lvl4pPr marL="1080000" indent="0" algn="l">
              <a:buNone/>
              <a:defRPr/>
            </a:lvl4pPr>
            <a:lvl5pPr marL="1440000" indent="0" algn="l">
              <a:buNone/>
              <a:defRPr/>
            </a:lvl5pPr>
          </a:lstStyle>
          <a:p>
            <a:pPr lvl="0"/>
            <a:r>
              <a:rPr lang="en-US"/>
              <a:t>Click to add caption</a:t>
            </a:r>
          </a:p>
        </p:txBody>
      </p:sp>
    </p:spTree>
    <p:extLst>
      <p:ext uri="{BB962C8B-B14F-4D97-AF65-F5344CB8AC3E}">
        <p14:creationId xmlns:p14="http://schemas.microsoft.com/office/powerpoint/2010/main" val="3802148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153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59582"/>
            <a:ext cx="9144000" cy="4000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75" y="1599642"/>
            <a:ext cx="9016121" cy="3186354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5718" y="4840002"/>
            <a:ext cx="2895600" cy="216024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José Carrascosa (ECO)</a:t>
            </a:r>
            <a:endParaRPr lang="en-US" sz="105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077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71650"/>
            <a:ext cx="3695700" cy="28575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2500" y="1771650"/>
            <a:ext cx="3695700" cy="28575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José Carrascosa (ECO)</a:t>
            </a:r>
            <a:endParaRPr lang="en-US" sz="105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703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2359025" y="1952981"/>
            <a:ext cx="6530975" cy="832193"/>
          </a:xfrm>
        </p:spPr>
        <p:txBody>
          <a:bodyPr/>
          <a:lstStyle>
            <a:lvl1pPr marL="0" indent="0" algn="r">
              <a:buNone/>
              <a:defRPr b="1" baseline="0">
                <a:solidFill>
                  <a:srgbClr val="FFFFFF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2nd line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2359025" y="2784475"/>
            <a:ext cx="6530975" cy="320675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576842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1504950"/>
            <a:ext cx="8229600" cy="31369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57200" y="4767263"/>
            <a:ext cx="4879246" cy="27463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821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1"/>
          </p:nvPr>
        </p:nvSpPr>
        <p:spPr>
          <a:xfrm>
            <a:off x="457200" y="1482725"/>
            <a:ext cx="8229600" cy="289245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439176"/>
            <a:ext cx="8229600" cy="277477"/>
          </a:xfrm>
        </p:spPr>
        <p:txBody>
          <a:bodyPr>
            <a:normAutofit/>
          </a:bodyPr>
          <a:lstStyle>
            <a:lvl1pPr marL="0" indent="0" algn="l">
              <a:buNone/>
              <a:defRPr sz="1200"/>
            </a:lvl1pPr>
            <a:lvl2pPr marL="360000" indent="0" algn="l">
              <a:buNone/>
              <a:defRPr/>
            </a:lvl2pPr>
            <a:lvl3pPr marL="720000" indent="0" algn="l">
              <a:buNone/>
              <a:defRPr/>
            </a:lvl3pPr>
            <a:lvl4pPr marL="1080000" indent="0" algn="l">
              <a:buNone/>
              <a:defRPr/>
            </a:lvl4pPr>
            <a:lvl5pPr marL="1440000" indent="0" algn="l">
              <a:buNone/>
              <a:defRPr/>
            </a:lvl5pPr>
          </a:lstStyle>
          <a:p>
            <a:pPr lvl="0"/>
            <a:r>
              <a:rPr lang="en-US"/>
              <a:t>Click to add caption</a:t>
            </a:r>
          </a:p>
        </p:txBody>
      </p:sp>
    </p:spTree>
    <p:extLst>
      <p:ext uri="{BB962C8B-B14F-4D97-AF65-F5344CB8AC3E}">
        <p14:creationId xmlns:p14="http://schemas.microsoft.com/office/powerpoint/2010/main" val="1624640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6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658"/>
            <a:ext cx="8229600" cy="5712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15305"/>
            <a:ext cx="8229600" cy="3105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57200" y="4767263"/>
            <a:ext cx="4879246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036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  <p:sldLayoutId id="2147483656" r:id="rId5"/>
    <p:sldLayoutId id="2147483657" r:id="rId6"/>
  </p:sldLayoutIdLst>
  <p:hf sldNum="0" hdr="0" dt="0"/>
  <p:txStyles>
    <p:titleStyle>
      <a:lvl1pPr algn="r" defTabSz="457200" rtl="0" eaLnBrk="1" latinLnBrk="0" hangingPunct="1">
        <a:spcBef>
          <a:spcPct val="0"/>
        </a:spcBef>
        <a:buNone/>
        <a:defRPr sz="2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3600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000" indent="-3600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00000" indent="-3600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658"/>
            <a:ext cx="8229600" cy="5712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15305"/>
            <a:ext cx="8229600" cy="3105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57200" y="4767263"/>
            <a:ext cx="4879246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1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</p:sldLayoutIdLst>
  <p:hf sldNum="0" hdr="0" dt="0"/>
  <p:txStyles>
    <p:titleStyle>
      <a:lvl1pPr algn="r" defTabSz="457200" rtl="0" eaLnBrk="1" latinLnBrk="0" hangingPunct="1">
        <a:spcBef>
          <a:spcPct val="0"/>
        </a:spcBef>
        <a:buNone/>
        <a:defRPr sz="2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3600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000" indent="-3600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00000" indent="-3600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658"/>
            <a:ext cx="8229600" cy="5712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15305"/>
            <a:ext cx="8229600" cy="3105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57200" y="4767263"/>
            <a:ext cx="4879246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952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</p:sldLayoutIdLst>
  <p:hf sldNum="0" hdr="0" dt="0"/>
  <p:txStyles>
    <p:titleStyle>
      <a:lvl1pPr algn="r" defTabSz="457200" rtl="0" eaLnBrk="1" latinLnBrk="0" hangingPunct="1">
        <a:spcBef>
          <a:spcPct val="0"/>
        </a:spcBef>
        <a:buNone/>
        <a:defRPr sz="2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3600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000" indent="-3600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00000" indent="-3600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ecowiki.atlassian.net/wiki/spaces/SH/overview?homepageId=491522" TargetMode="External"/><Relationship Id="rId2" Type="http://schemas.openxmlformats.org/officeDocument/2006/relationships/hyperlink" Target="https://cept.org/eco/eco-tools-and-services/seamcat-spectrum-engineering-advanced-monte-carlo-analysis-tool" TargetMode="Externa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docdb.cept.org/" TargetMode="External"/><Relationship Id="rId4" Type="http://schemas.openxmlformats.org/officeDocument/2006/relationships/hyperlink" Target="https://reg.seamcat.org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reg.seamcat.org/" TargetMode="External"/><Relationship Id="rId7" Type="http://schemas.openxmlformats.org/officeDocument/2006/relationships/image" Target="../media/image15.png"/><Relationship Id="rId2" Type="http://schemas.openxmlformats.org/officeDocument/2006/relationships/hyperlink" Target="https://www.cept.org/eco/eco-tools-and-services/seamcat-spectrum-engineering-advanced-monte-carlo-analysis-tool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mailto:support@seamcat.org" TargetMode="External"/><Relationship Id="rId5" Type="http://schemas.openxmlformats.org/officeDocument/2006/relationships/hyperlink" Target="https://docdb.cept.org/document/993" TargetMode="External"/><Relationship Id="rId4" Type="http://schemas.openxmlformats.org/officeDocument/2006/relationships/hyperlink" Target="https://ecowiki.atlassian.net/wiki/spaces/SH/overview?homepageId=491522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ept.org/ecc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9.xml"/><Relationship Id="rId5" Type="http://schemas.openxmlformats.org/officeDocument/2006/relationships/hyperlink" Target="mailto:support@seamcat.org" TargetMode="External"/><Relationship Id="rId4" Type="http://schemas.openxmlformats.org/officeDocument/2006/relationships/hyperlink" Target="mailto:zeljko.tabakovic@eco.cept.or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ept.org/ecc/groups/ecc/wg-se/stg/client/meeting-calendar/event-details?meetingid=4756" TargetMode="Externa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5">
            <a:extLst>
              <a:ext uri="{FF2B5EF4-FFF2-40B4-BE49-F238E27FC236}">
                <a16:creationId xmlns:a16="http://schemas.microsoft.com/office/drawing/2014/main" id="{A3E32793-15AF-BD43-3B1A-23E90918B3A5}"/>
              </a:ext>
            </a:extLst>
          </p:cNvPr>
          <p:cNvSpPr>
            <a:spLocks noGrp="1" noChangeArrowheads="1"/>
          </p:cNvSpPr>
          <p:nvPr>
            <p:ph type="body" sz="quarter" idx="10"/>
          </p:nvPr>
        </p:nvSpPr>
        <p:spPr>
          <a:xfrm>
            <a:off x="2520390" y="2222788"/>
            <a:ext cx="6530975" cy="615848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r>
              <a:rPr lang="en-US" sz="2400" dirty="0"/>
              <a:t>Session 6 </a:t>
            </a:r>
            <a:endParaRPr lang="en-GB" dirty="0"/>
          </a:p>
          <a:p>
            <a:r>
              <a:rPr lang="en-US" sz="2400" dirty="0"/>
              <a:t>SEAMCAT overview</a:t>
            </a:r>
            <a:endParaRPr lang="en-GB" dirty="0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4A20EE-88EB-8AF2-104F-E6DB3AF20A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43205" y="2784481"/>
            <a:ext cx="6530975" cy="320675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>
                <a:cs typeface="Arial"/>
              </a:rPr>
              <a:t>Presented by Zeljko Tabakovic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30595E-D899-B9D0-3483-01B4CAA1F57E}"/>
              </a:ext>
            </a:extLst>
          </p:cNvPr>
          <p:cNvSpPr/>
          <p:nvPr/>
        </p:nvSpPr>
        <p:spPr>
          <a:xfrm>
            <a:off x="2915816" y="6093296"/>
            <a:ext cx="5993507" cy="6001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lvl="0" algn="r"/>
            <a:r>
              <a:rPr lang="en-US" sz="1100" b="1" kern="0">
                <a:solidFill>
                  <a:srgbClr val="808080"/>
                </a:solidFill>
              </a:rPr>
              <a:t>CEPT workshop on Spectrum, Numbering, ITU Policy, and Postal Regulation</a:t>
            </a:r>
          </a:p>
          <a:p>
            <a:pPr lvl="0" algn="r"/>
            <a:r>
              <a:rPr lang="en-GB" sz="1100" b="1" kern="0">
                <a:solidFill>
                  <a:srgbClr val="808080"/>
                </a:solidFill>
              </a:rPr>
              <a:t>European Communications Office, 20-21 March 2025</a:t>
            </a:r>
          </a:p>
          <a:p>
            <a:pPr lvl="0" algn="r"/>
            <a:endParaRPr lang="en-GB" sz="1100" b="1" kern="0">
              <a:solidFill>
                <a:srgbClr val="80808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11815B0-4080-E418-E3E9-B1527A317B73}"/>
              </a:ext>
            </a:extLst>
          </p:cNvPr>
          <p:cNvSpPr/>
          <p:nvPr/>
        </p:nvSpPr>
        <p:spPr>
          <a:xfrm>
            <a:off x="2915816" y="6093296"/>
            <a:ext cx="5993507" cy="6001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lvl="0" algn="r"/>
            <a:r>
              <a:rPr lang="en-US" sz="1100" b="1" kern="0">
                <a:solidFill>
                  <a:srgbClr val="808080"/>
                </a:solidFill>
              </a:rPr>
              <a:t>CEPT workshop on Spectrum, Numbering, ITU Policy, and Postal Regulation</a:t>
            </a:r>
          </a:p>
          <a:p>
            <a:pPr lvl="0" algn="r"/>
            <a:r>
              <a:rPr lang="en-GB" sz="1100" b="1" kern="0">
                <a:solidFill>
                  <a:srgbClr val="808080"/>
                </a:solidFill>
              </a:rPr>
              <a:t>European Communications Office, 20-21 March 2025</a:t>
            </a:r>
          </a:p>
          <a:p>
            <a:pPr lvl="0" algn="r"/>
            <a:endParaRPr lang="en-GB" sz="1100" b="1" kern="0">
              <a:solidFill>
                <a:srgbClr val="80808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130595E-D899-B9D0-3483-01B4CAA1F57E}"/>
              </a:ext>
            </a:extLst>
          </p:cNvPr>
          <p:cNvSpPr/>
          <p:nvPr/>
        </p:nvSpPr>
        <p:spPr>
          <a:xfrm>
            <a:off x="2915816" y="6093296"/>
            <a:ext cx="5993507" cy="6001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lvl="0" algn="r"/>
            <a:r>
              <a:rPr lang="en-US" sz="1100" b="1" kern="0">
                <a:solidFill>
                  <a:srgbClr val="808080"/>
                </a:solidFill>
              </a:rPr>
              <a:t>CEPT workshop on Spectrum, Numbering, ITU Policy, and Postal Regulation</a:t>
            </a:r>
          </a:p>
          <a:p>
            <a:pPr lvl="0" algn="r"/>
            <a:r>
              <a:rPr lang="en-GB" sz="1100" b="1" kern="0">
                <a:solidFill>
                  <a:srgbClr val="808080"/>
                </a:solidFill>
              </a:rPr>
              <a:t>European Communications Office, 20-21 March 2025</a:t>
            </a:r>
          </a:p>
          <a:p>
            <a:pPr lvl="0" algn="r"/>
            <a:endParaRPr lang="en-GB" sz="1100" b="1" kern="0">
              <a:solidFill>
                <a:srgbClr val="80808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7E516EE-1F82-9E02-28BC-F4D57DCE8AD1}"/>
              </a:ext>
            </a:extLst>
          </p:cNvPr>
          <p:cNvSpPr/>
          <p:nvPr/>
        </p:nvSpPr>
        <p:spPr>
          <a:xfrm>
            <a:off x="2915816" y="6093296"/>
            <a:ext cx="5993507" cy="6001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lvl="0" algn="r"/>
            <a:r>
              <a:rPr lang="en-US" sz="1100" b="1" kern="0">
                <a:solidFill>
                  <a:srgbClr val="808080"/>
                </a:solidFill>
              </a:rPr>
              <a:t>CEPT workshop on Spectrum, Numbering, ITU Policy, and Postal Regulation</a:t>
            </a:r>
          </a:p>
          <a:p>
            <a:pPr lvl="0" algn="r"/>
            <a:r>
              <a:rPr lang="en-GB" sz="1100" b="1" kern="0">
                <a:solidFill>
                  <a:srgbClr val="808080"/>
                </a:solidFill>
              </a:rPr>
              <a:t>European Communications Office, 20-21 March 2025</a:t>
            </a:r>
          </a:p>
          <a:p>
            <a:pPr lvl="0" algn="r"/>
            <a:endParaRPr lang="en-GB" sz="1100" b="1" kern="0">
              <a:solidFill>
                <a:srgbClr val="80808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130595E-D899-B9D0-3483-01B4CAA1F57E}"/>
              </a:ext>
            </a:extLst>
          </p:cNvPr>
          <p:cNvSpPr/>
          <p:nvPr/>
        </p:nvSpPr>
        <p:spPr>
          <a:xfrm>
            <a:off x="3024133" y="4487977"/>
            <a:ext cx="5993507" cy="6001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defRPr>
            </a:lvl5pPr>
            <a:lvl6pPr marL="2286000" algn="l" defTabSz="914400" rtl="0" eaLnBrk="1" latinLnBrk="0" hangingPunct="1">
              <a:defRPr sz="2200" kern="120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defRPr>
            </a:lvl6pPr>
            <a:lvl7pPr marL="2743200" algn="l" defTabSz="914400" rtl="0" eaLnBrk="1" latinLnBrk="0" hangingPunct="1">
              <a:defRPr sz="2200" kern="120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defRPr>
            </a:lvl7pPr>
            <a:lvl8pPr marL="3200400" algn="l" defTabSz="914400" rtl="0" eaLnBrk="1" latinLnBrk="0" hangingPunct="1">
              <a:defRPr sz="2200" kern="120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defRPr>
            </a:lvl8pPr>
            <a:lvl9pPr marL="3657600" algn="l" defTabSz="914400" rtl="0" eaLnBrk="1" latinLnBrk="0" hangingPunct="1">
              <a:defRPr sz="2200" kern="120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lvl="0" algn="r"/>
            <a:r>
              <a:rPr lang="en-US" sz="1100" b="1" kern="0" dirty="0">
                <a:solidFill>
                  <a:srgbClr val="808080"/>
                </a:solidFill>
              </a:rPr>
              <a:t>CEPT workshop on Spectrum, Numbering, ITU Policy, and Postal Regulation</a:t>
            </a:r>
          </a:p>
          <a:p>
            <a:pPr lvl="0" algn="r"/>
            <a:r>
              <a:rPr lang="en-GB" sz="1100" b="1" kern="0" dirty="0">
                <a:solidFill>
                  <a:srgbClr val="808080"/>
                </a:solidFill>
              </a:rPr>
              <a:t>European Communications Office, 20-21 March 2025</a:t>
            </a:r>
          </a:p>
          <a:p>
            <a:pPr lvl="0" algn="r"/>
            <a:endParaRPr lang="en-GB" sz="1100" b="1" kern="0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0528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17794"/>
            <a:ext cx="9144000" cy="400050"/>
          </a:xfrm>
        </p:spPr>
        <p:txBody>
          <a:bodyPr>
            <a:normAutofit fontScale="90000"/>
          </a:bodyPr>
          <a:lstStyle/>
          <a:p>
            <a:r>
              <a:rPr lang="es-ES_tradnl" dirty="0"/>
              <a:t>SEAMCAT - </a:t>
            </a:r>
            <a:r>
              <a:rPr lang="es-ES_tradnl" dirty="0" err="1"/>
              <a:t>Summary</a:t>
            </a:r>
            <a:endParaRPr lang="es-ES_tradnl" dirty="0">
              <a:solidFill>
                <a:schemeClr val="bg1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840C96F-4CA2-E19F-A699-81DF2CEC81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492" y="1599642"/>
            <a:ext cx="8688154" cy="3186354"/>
          </a:xfrm>
        </p:spPr>
        <p:txBody>
          <a:bodyPr>
            <a:normAutofit/>
          </a:bodyPr>
          <a:lstStyle/>
          <a:p>
            <a:r>
              <a:rPr lang="en-US" b="1" dirty="0"/>
              <a:t>Where to download and find more info ?</a:t>
            </a:r>
          </a:p>
          <a:p>
            <a:pPr lvl="1"/>
            <a:r>
              <a:rPr lang="en-US" dirty="0">
                <a:hlinkClick r:id="rId2"/>
              </a:rPr>
              <a:t>SEAMCAT web page</a:t>
            </a:r>
            <a:r>
              <a:rPr lang="en-US" dirty="0"/>
              <a:t>, </a:t>
            </a:r>
            <a:r>
              <a:rPr lang="en-US" dirty="0">
                <a:hlinkClick r:id="rId3"/>
              </a:rPr>
              <a:t>Online Handbook</a:t>
            </a:r>
            <a:endParaRPr lang="en-US" dirty="0"/>
          </a:p>
          <a:p>
            <a:r>
              <a:rPr lang="en-US" b="1" dirty="0"/>
              <a:t>How to start ?</a:t>
            </a:r>
          </a:p>
          <a:p>
            <a:pPr lvl="1"/>
            <a:r>
              <a:rPr lang="en-US" dirty="0"/>
              <a:t>Download and install Java JRE, </a:t>
            </a:r>
            <a:r>
              <a:rPr lang="en-US" dirty="0">
                <a:hlinkClick r:id="rId4"/>
              </a:rPr>
              <a:t>SEAMCAT Tool</a:t>
            </a:r>
            <a:endParaRPr lang="en-US" dirty="0"/>
          </a:p>
          <a:p>
            <a:pPr lvl="1"/>
            <a:r>
              <a:rPr lang="en-US" dirty="0"/>
              <a:t>Easy simulation run in only 3 Clicks (Demo)</a:t>
            </a:r>
          </a:p>
          <a:p>
            <a:pPr lvl="2"/>
            <a:r>
              <a:rPr lang="en-US" dirty="0"/>
              <a:t>Start New Workspace / Run simulation / Inspect Results</a:t>
            </a:r>
          </a:p>
          <a:p>
            <a:pPr lvl="1"/>
            <a:r>
              <a:rPr lang="en-US" dirty="0"/>
              <a:t>Participate in SEAMCAT workshop to learn basics</a:t>
            </a:r>
          </a:p>
          <a:p>
            <a:pPr lvl="1"/>
            <a:r>
              <a:rPr lang="en-US" dirty="0"/>
              <a:t>Find workspace examples in ECC Reports in </a:t>
            </a:r>
            <a:r>
              <a:rPr lang="en-US" dirty="0" err="1">
                <a:hlinkClick r:id="rId5"/>
              </a:rPr>
              <a:t>DocDB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557245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59557"/>
            <a:ext cx="9144000" cy="400050"/>
          </a:xfrm>
        </p:spPr>
        <p:txBody>
          <a:bodyPr>
            <a:normAutofit fontScale="90000"/>
          </a:bodyPr>
          <a:lstStyle/>
          <a:p>
            <a:pPr algn="ctr"/>
            <a:r>
              <a:rPr lang="es-ES_tradnl" dirty="0" err="1"/>
              <a:t>Where</a:t>
            </a:r>
            <a:r>
              <a:rPr lang="es-ES_tradnl" dirty="0"/>
              <a:t> can I </a:t>
            </a:r>
            <a:r>
              <a:rPr lang="es-ES_tradnl" dirty="0" err="1"/>
              <a:t>download</a:t>
            </a:r>
            <a:r>
              <a:rPr lang="es-ES_tradnl" dirty="0"/>
              <a:t> and </a:t>
            </a:r>
            <a:r>
              <a:rPr lang="es-ES_tradnl" dirty="0" err="1"/>
              <a:t>find</a:t>
            </a:r>
            <a:r>
              <a:rPr lang="es-ES_tradnl" dirty="0"/>
              <a:t> more </a:t>
            </a:r>
            <a:r>
              <a:rPr lang="es-ES_tradnl" dirty="0" err="1"/>
              <a:t>info</a:t>
            </a:r>
            <a:r>
              <a:rPr lang="es-ES_tradnl" dirty="0"/>
              <a:t> </a:t>
            </a:r>
            <a:r>
              <a:rPr lang="es-ES_tradnl" dirty="0" err="1"/>
              <a:t>on</a:t>
            </a:r>
            <a:r>
              <a:rPr lang="es-ES_tradnl" dirty="0"/>
              <a:t> SEAMCAT?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5652" y="1472755"/>
            <a:ext cx="4897925" cy="357560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sz="1800" b="1" dirty="0"/>
              <a:t>Download</a:t>
            </a:r>
            <a:r>
              <a:rPr lang="en-GB" sz="1800" dirty="0"/>
              <a:t> free &amp; without obligations at : </a:t>
            </a:r>
          </a:p>
          <a:p>
            <a:r>
              <a:rPr lang="en-GB" sz="1800" dirty="0">
                <a:hlinkClick r:id="rId2"/>
              </a:rPr>
              <a:t>ECO/Tools</a:t>
            </a:r>
            <a:endParaRPr lang="en-GB" sz="1800" dirty="0"/>
          </a:p>
          <a:p>
            <a:r>
              <a:rPr lang="en-GB" sz="1800" dirty="0">
                <a:hlinkClick r:id="rId3"/>
              </a:rPr>
              <a:t>Direct link for Download</a:t>
            </a:r>
            <a:endParaRPr lang="en-GB" sz="1800" dirty="0"/>
          </a:p>
          <a:p>
            <a:pPr marL="0" indent="0">
              <a:buNone/>
            </a:pPr>
            <a:endParaRPr lang="es-ES_tradnl" sz="1800" dirty="0"/>
          </a:p>
          <a:p>
            <a:pPr marL="0" indent="0">
              <a:buNone/>
            </a:pPr>
            <a:r>
              <a:rPr lang="es-ES_tradnl" sz="1800" dirty="0" err="1"/>
              <a:t>Where</a:t>
            </a:r>
            <a:r>
              <a:rPr lang="es-ES_tradnl" sz="1800" dirty="0"/>
              <a:t> </a:t>
            </a:r>
            <a:r>
              <a:rPr lang="es-ES_tradnl" sz="1800" dirty="0" err="1"/>
              <a:t>to</a:t>
            </a:r>
            <a:r>
              <a:rPr lang="es-ES_tradnl" sz="1800" dirty="0"/>
              <a:t> </a:t>
            </a:r>
            <a:r>
              <a:rPr lang="es-ES_tradnl" sz="1800" dirty="0" err="1"/>
              <a:t>find</a:t>
            </a:r>
            <a:r>
              <a:rPr lang="es-ES_tradnl" sz="1800" dirty="0"/>
              <a:t> </a:t>
            </a:r>
            <a:r>
              <a:rPr lang="es-ES_tradnl" sz="1800" b="1" dirty="0" err="1"/>
              <a:t>Documentation</a:t>
            </a:r>
            <a:r>
              <a:rPr lang="es-ES_tradnl" sz="1800" b="1" dirty="0"/>
              <a:t> </a:t>
            </a:r>
            <a:r>
              <a:rPr lang="es-ES_tradnl" sz="1800" b="1" dirty="0" err="1"/>
              <a:t>or</a:t>
            </a:r>
            <a:r>
              <a:rPr lang="es-ES_tradnl" sz="1800" b="1" dirty="0"/>
              <a:t> more </a:t>
            </a:r>
            <a:r>
              <a:rPr lang="es-ES_tradnl" sz="1800" b="1" dirty="0" err="1"/>
              <a:t>info</a:t>
            </a:r>
            <a:r>
              <a:rPr lang="es-ES_tradnl" sz="1800" b="1" dirty="0"/>
              <a:t> </a:t>
            </a:r>
            <a:r>
              <a:rPr lang="es-ES_tradnl" sz="1800" dirty="0"/>
              <a:t>?</a:t>
            </a:r>
          </a:p>
          <a:p>
            <a:pPr marL="0" indent="0">
              <a:buNone/>
            </a:pPr>
            <a:r>
              <a:rPr lang="es-ES_tradnl" sz="1800" dirty="0" err="1"/>
              <a:t>Where</a:t>
            </a:r>
            <a:r>
              <a:rPr lang="es-ES_tradnl" sz="1800" dirty="0"/>
              <a:t> </a:t>
            </a:r>
            <a:r>
              <a:rPr lang="es-ES_tradnl" sz="1800" dirty="0" err="1"/>
              <a:t>to</a:t>
            </a:r>
            <a:r>
              <a:rPr lang="es-ES_tradnl" sz="1800" dirty="0"/>
              <a:t> </a:t>
            </a:r>
            <a:r>
              <a:rPr lang="es-ES_tradnl" sz="1800" dirty="0" err="1"/>
              <a:t>find</a:t>
            </a:r>
            <a:r>
              <a:rPr lang="es-ES_tradnl" sz="1800" dirty="0"/>
              <a:t> </a:t>
            </a:r>
            <a:r>
              <a:rPr lang="es-ES_tradnl" sz="1800" dirty="0" err="1"/>
              <a:t>details</a:t>
            </a:r>
            <a:r>
              <a:rPr lang="es-ES_tradnl" sz="1800" dirty="0"/>
              <a:t> </a:t>
            </a:r>
            <a:r>
              <a:rPr lang="es-ES_tradnl" sz="1800" dirty="0" err="1"/>
              <a:t>on</a:t>
            </a:r>
            <a:r>
              <a:rPr lang="es-ES_tradnl" sz="1800" dirty="0"/>
              <a:t> </a:t>
            </a:r>
            <a:r>
              <a:rPr lang="es-ES_tradnl" sz="1800" dirty="0" err="1"/>
              <a:t>settings</a:t>
            </a:r>
            <a:r>
              <a:rPr lang="es-ES_tradnl" sz="1800" dirty="0"/>
              <a:t> and </a:t>
            </a:r>
            <a:r>
              <a:rPr lang="es-ES_tradnl" sz="1800" dirty="0" err="1"/>
              <a:t>calculations</a:t>
            </a:r>
            <a:r>
              <a:rPr lang="es-ES_tradnl" sz="1800" dirty="0"/>
              <a:t> done?</a:t>
            </a:r>
          </a:p>
          <a:p>
            <a:r>
              <a:rPr lang="es-ES_tradnl" sz="1800" dirty="0">
                <a:hlinkClick r:id="rId4"/>
              </a:rPr>
              <a:t>SEAMCAT </a:t>
            </a:r>
            <a:r>
              <a:rPr lang="es-ES_tradnl" sz="1800" dirty="0" err="1">
                <a:hlinkClick r:id="rId4"/>
              </a:rPr>
              <a:t>user</a:t>
            </a:r>
            <a:r>
              <a:rPr lang="es-ES_tradnl" sz="1800" dirty="0">
                <a:hlinkClick r:id="rId4"/>
              </a:rPr>
              <a:t> </a:t>
            </a:r>
            <a:r>
              <a:rPr lang="es-ES_tradnl" sz="1800" dirty="0" err="1">
                <a:hlinkClick r:id="rId4"/>
              </a:rPr>
              <a:t>documentation</a:t>
            </a:r>
            <a:endParaRPr lang="es-ES_tradnl" sz="1800" dirty="0"/>
          </a:p>
          <a:p>
            <a:r>
              <a:rPr lang="es-ES_tradnl" sz="1800" dirty="0">
                <a:hlinkClick r:id="rId5"/>
              </a:rPr>
              <a:t>ECC </a:t>
            </a:r>
            <a:r>
              <a:rPr lang="es-ES_tradnl" sz="1800" dirty="0" err="1">
                <a:hlinkClick r:id="rId5"/>
              </a:rPr>
              <a:t>Report</a:t>
            </a:r>
            <a:r>
              <a:rPr lang="es-ES_tradnl" sz="1800" dirty="0">
                <a:hlinkClick r:id="rId5"/>
              </a:rPr>
              <a:t> 252 </a:t>
            </a:r>
            <a:r>
              <a:rPr lang="es-ES_tradnl" sz="1800" dirty="0"/>
              <a:t>– </a:t>
            </a:r>
            <a:r>
              <a:rPr lang="es-ES_tradnl" sz="1800" dirty="0" err="1"/>
              <a:t>Handbook</a:t>
            </a:r>
            <a:endParaRPr lang="es-ES_tradnl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b="1" dirty="0"/>
              <a:t>You have a question </a:t>
            </a:r>
            <a:r>
              <a:rPr lang="en-US" sz="1800" dirty="0"/>
              <a:t>or spotted a bug !</a:t>
            </a:r>
          </a:p>
          <a:p>
            <a:pPr marL="0" indent="0">
              <a:buNone/>
            </a:pPr>
            <a:r>
              <a:rPr lang="en-US" sz="1800" dirty="0"/>
              <a:t>– write to as at  </a:t>
            </a:r>
            <a:r>
              <a:rPr lang="en-US" sz="1800" dirty="0">
                <a:hlinkClick r:id="rId6"/>
              </a:rPr>
              <a:t>support@seamcat.org</a:t>
            </a:r>
            <a:endParaRPr lang="es-ES_tradnl" sz="2000" dirty="0"/>
          </a:p>
          <a:p>
            <a:pPr marL="0" indent="0">
              <a:buNone/>
            </a:pPr>
            <a:endParaRPr lang="es-ES_tradnl" sz="2000" dirty="0"/>
          </a:p>
          <a:p>
            <a:endParaRPr lang="es-ES_tradnl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3822C85-11E7-EEA4-08A4-1D74CEC8A8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89547" y="1335902"/>
            <a:ext cx="3833686" cy="377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5100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 - Any Questions?</a:t>
            </a:r>
          </a:p>
        </p:txBody>
      </p:sp>
      <p:pic>
        <p:nvPicPr>
          <p:cNvPr id="2" name="Picture 2" descr="R:\[SEAMCAT]\SEAMCAT User manual\Cartoon pictures\cartoon\cartoon in english\02 radar maritim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98" y="2925581"/>
            <a:ext cx="3181847" cy="2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CEFD799-0CD4-E240-0BD8-F2FEA812FA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977004"/>
              </p:ext>
            </p:extLst>
          </p:nvPr>
        </p:nvGraphicFramePr>
        <p:xfrm>
          <a:off x="5049607" y="4222781"/>
          <a:ext cx="3888542" cy="743458"/>
        </p:xfrm>
        <a:graphic>
          <a:graphicData uri="http://schemas.openxmlformats.org/drawingml/2006/table">
            <a:tbl>
              <a:tblPr/>
              <a:tblGrid>
                <a:gridCol w="21199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8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8649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charset="0"/>
                          <a:cs typeface="Times New Roman" charset="0"/>
                        </a:rPr>
                        <a:t>Zeljko Tabakovic</a:t>
                      </a:r>
                      <a:endParaRPr kumimoji="0" lang="da-DK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Web </a:t>
                      </a:r>
                      <a:r>
                        <a:rPr kumimoji="0" lang="da-DK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 </a:t>
                      </a:r>
                      <a:r>
                        <a:rPr kumimoji="0" lang="da-DK" sz="1100" b="0" i="0" u="sng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charset="0"/>
                          <a:ea typeface="Calibri" charset="0"/>
                          <a:cs typeface="Times New Roman" charset="0"/>
                          <a:hlinkClick r:id="rId3"/>
                        </a:rPr>
                        <a:t>www.cept.org/ecc</a:t>
                      </a:r>
                      <a:r>
                        <a:rPr kumimoji="0" lang="da-DK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503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charset="0"/>
                          <a:cs typeface="Times New Roman" charset="0"/>
                        </a:rPr>
                        <a:t>ECO</a:t>
                      </a:r>
                    </a:p>
                    <a:p>
                      <a:pPr>
                        <a:lnSpc>
                          <a:spcPct val="120000"/>
                        </a:lnSpc>
                      </a:pPr>
                      <a:r>
                        <a:rPr kumimoji="0" lang="da-DK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charset="0"/>
                          <a:cs typeface="Times New Roman" charset="0"/>
                        </a:rPr>
                        <a:t>T +45 41 19 16 62</a:t>
                      </a:r>
                    </a:p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05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 </a:t>
                      </a:r>
                      <a:r>
                        <a:rPr lang="en-US" sz="105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zeljko.tabakovic@eco.cept.org</a:t>
                      </a:r>
                      <a:endParaRPr lang="en-US" sz="105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 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a-DK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hlinkClick r:id="rId5"/>
                        </a:rPr>
                        <a:t>support@seamcat.org</a:t>
                      </a:r>
                      <a:endParaRPr lang="es-ES_tradnl" sz="1200" dirty="0"/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4E848F0-D85C-A4B5-C399-292F7D3225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3294" y="3398551"/>
            <a:ext cx="2659877" cy="16884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6314D1B-7F44-B246-7BE0-8019473C80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1012" y="1365265"/>
            <a:ext cx="2522862" cy="16183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6585"/>
            <a:ext cx="9144000" cy="400050"/>
          </a:xfrm>
        </p:spPr>
        <p:txBody>
          <a:bodyPr>
            <a:normAutofit fontScale="90000"/>
          </a:bodyPr>
          <a:lstStyle/>
          <a:p>
            <a:r>
              <a:rPr lang="en-GB" dirty="0"/>
              <a:t>Presentation outline </a:t>
            </a:r>
            <a:r>
              <a:rPr lang="en-US" dirty="0">
                <a:solidFill>
                  <a:schemeClr val="bg1"/>
                </a:solidFill>
              </a:rPr>
              <a:t>SEAMCAT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1204" y="1641584"/>
            <a:ext cx="7619880" cy="3186354"/>
          </a:xfrm>
        </p:spPr>
        <p:txBody>
          <a:bodyPr>
            <a:normAutofit/>
          </a:bodyPr>
          <a:lstStyle/>
          <a:p>
            <a:r>
              <a:rPr lang="en-US" sz="2400" dirty="0"/>
              <a:t>What is SEAMCAT ?</a:t>
            </a:r>
          </a:p>
          <a:p>
            <a:r>
              <a:rPr lang="en-US" sz="2400" dirty="0"/>
              <a:t>What can I do with this tool ?</a:t>
            </a:r>
          </a:p>
          <a:p>
            <a:r>
              <a:rPr lang="en-US" sz="2400" dirty="0"/>
              <a:t>Why should I use SEAMCAT ?</a:t>
            </a:r>
          </a:p>
          <a:p>
            <a:r>
              <a:rPr lang="en-US" sz="2400" dirty="0"/>
              <a:t>Where to download and find more info ?</a:t>
            </a:r>
          </a:p>
          <a:p>
            <a:r>
              <a:rPr lang="en-US" sz="2400" dirty="0"/>
              <a:t>What if I have questions ? </a:t>
            </a:r>
          </a:p>
          <a:p>
            <a:r>
              <a:rPr lang="en-US" sz="2400" dirty="0"/>
              <a:t>Is there some examples of simulations ?</a:t>
            </a:r>
          </a:p>
        </p:txBody>
      </p:sp>
    </p:spTree>
    <p:extLst>
      <p:ext uri="{BB962C8B-B14F-4D97-AF65-F5344CB8AC3E}">
        <p14:creationId xmlns:p14="http://schemas.microsoft.com/office/powerpoint/2010/main" val="818533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515F931-731E-4056-8189-0E5C815B30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607" y="819145"/>
            <a:ext cx="9012589" cy="479822"/>
          </a:xfrm>
        </p:spPr>
        <p:txBody>
          <a:bodyPr anchor="ctr">
            <a:norm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</a:rPr>
              <a:t>SEAMCAT  - What is that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20884" y="1483262"/>
            <a:ext cx="6236060" cy="3178705"/>
          </a:xfrm>
        </p:spPr>
        <p:txBody>
          <a:bodyPr wrap="square" anchor="t">
            <a:noAutofit/>
          </a:bodyPr>
          <a:lstStyle/>
          <a:p>
            <a:pPr>
              <a:lnSpc>
                <a:spcPct val="90000"/>
              </a:lnSpc>
            </a:pPr>
            <a:r>
              <a:rPr lang="en-US" sz="1600" dirty="0"/>
              <a:t>Specialized </a:t>
            </a:r>
            <a:r>
              <a:rPr lang="en-US" sz="1600" b="1" dirty="0"/>
              <a:t>software tool </a:t>
            </a:r>
            <a:r>
              <a:rPr lang="en-US" sz="1600" dirty="0"/>
              <a:t>for sharing and compatibility studies</a:t>
            </a:r>
          </a:p>
          <a:p>
            <a:pPr>
              <a:lnSpc>
                <a:spcPct val="90000"/>
              </a:lnSpc>
            </a:pPr>
            <a:r>
              <a:rPr lang="en-US" sz="1600" dirty="0"/>
              <a:t>Open source, </a:t>
            </a:r>
            <a:r>
              <a:rPr lang="en-US" sz="1600" b="1" dirty="0"/>
              <a:t>free of cost for users</a:t>
            </a:r>
            <a:r>
              <a:rPr lang="en-US" sz="1600" dirty="0"/>
              <a:t>, well documented</a:t>
            </a:r>
          </a:p>
          <a:p>
            <a:pPr>
              <a:lnSpc>
                <a:spcPct val="90000"/>
              </a:lnSpc>
            </a:pPr>
            <a:r>
              <a:rPr lang="en-US" sz="1600" b="1" dirty="0"/>
              <a:t>Internationally </a:t>
            </a:r>
            <a:r>
              <a:rPr lang="en-US" sz="1600" b="1" dirty="0" err="1"/>
              <a:t>recognised</a:t>
            </a:r>
            <a:r>
              <a:rPr lang="en-US" sz="1600" b="1" dirty="0"/>
              <a:t> </a:t>
            </a:r>
            <a:r>
              <a:rPr lang="en-US" sz="1600" dirty="0"/>
              <a:t>by international organizations, administrations and industry as a reference tool</a:t>
            </a:r>
          </a:p>
          <a:p>
            <a:pPr>
              <a:lnSpc>
                <a:spcPct val="90000"/>
              </a:lnSpc>
            </a:pPr>
            <a:r>
              <a:rPr lang="en-US" sz="1600" dirty="0"/>
              <a:t>Can be used in as a tool for </a:t>
            </a:r>
            <a:r>
              <a:rPr lang="en-US" sz="1600" b="1" dirty="0"/>
              <a:t>technical analysis </a:t>
            </a:r>
            <a:r>
              <a:rPr lang="en-US" sz="1600" dirty="0"/>
              <a:t>for preparing input documents for ITU, CEPT meetings</a:t>
            </a:r>
          </a:p>
          <a:p>
            <a:pPr>
              <a:lnSpc>
                <a:spcPct val="90000"/>
              </a:lnSpc>
            </a:pPr>
            <a:r>
              <a:rPr lang="en-US" sz="1600" dirty="0"/>
              <a:t>Help to </a:t>
            </a:r>
            <a:r>
              <a:rPr lang="en-US" sz="1600" b="1" dirty="0"/>
              <a:t>determine technical conditions </a:t>
            </a:r>
            <a:r>
              <a:rPr lang="en-US" sz="1600" dirty="0"/>
              <a:t>and making </a:t>
            </a:r>
            <a:r>
              <a:rPr lang="en-US" sz="1600" b="1" dirty="0"/>
              <a:t>regulatory decisions on spectrum</a:t>
            </a:r>
          </a:p>
          <a:p>
            <a:pPr>
              <a:lnSpc>
                <a:spcPct val="90000"/>
              </a:lnSpc>
            </a:pPr>
            <a:r>
              <a:rPr lang="en-US" sz="1600" b="1" dirty="0"/>
              <a:t>Flexible</a:t>
            </a:r>
            <a:r>
              <a:rPr lang="en-US" sz="1600" dirty="0"/>
              <a:t> - different radio technologies, type of systems</a:t>
            </a:r>
          </a:p>
          <a:p>
            <a:pPr>
              <a:lnSpc>
                <a:spcPct val="90000"/>
              </a:lnSpc>
            </a:pPr>
            <a:r>
              <a:rPr lang="en-US" sz="1600" dirty="0"/>
              <a:t>Adaptable to scenario, </a:t>
            </a:r>
            <a:r>
              <a:rPr lang="en-US" sz="1600" b="1" dirty="0"/>
              <a:t>system agnostic and non-biased  </a:t>
            </a:r>
          </a:p>
          <a:p>
            <a:pPr>
              <a:lnSpc>
                <a:spcPct val="90000"/>
              </a:lnSpc>
            </a:pPr>
            <a:r>
              <a:rPr lang="en-US" sz="1600" b="1" dirty="0"/>
              <a:t>Repeatable and transparent </a:t>
            </a:r>
            <a:r>
              <a:rPr lang="en-US" sz="1600" dirty="0"/>
              <a:t>(sharing parameters, results, possible to see intermediate results)</a:t>
            </a:r>
          </a:p>
          <a:p>
            <a:pPr>
              <a:lnSpc>
                <a:spcPct val="90000"/>
              </a:lnSpc>
            </a:pPr>
            <a:r>
              <a:rPr lang="en-US" sz="1600" dirty="0"/>
              <a:t>Results in more efficient use of the radio spectrum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757EE5-2BED-4561-A85D-4FFB1F557F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5768" y="3210020"/>
            <a:ext cx="2187348" cy="1842841"/>
          </a:xfrm>
          <a:prstGeom prst="rect">
            <a:avLst/>
          </a:prstGeom>
          <a:noFill/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97D7BD2-6A58-25FA-A3B9-A68F3FC678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0738" y="1409911"/>
            <a:ext cx="1670012" cy="1660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952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1C33D77-8E8B-7C45-9B52-E77F8395D6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0119" y="1347222"/>
            <a:ext cx="2316681" cy="1450974"/>
          </a:xfrm>
          <a:prstGeom prst="rect">
            <a:avLst/>
          </a:prstGeom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658"/>
            <a:ext cx="8229600" cy="5712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What can I do with this tool ?</a:t>
            </a:r>
            <a:endParaRPr lang="en-GB" dirty="0"/>
          </a:p>
        </p:txBody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182058" y="1516699"/>
            <a:ext cx="5621918" cy="36268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>
            <a:normAutofit fontScale="92500"/>
          </a:bodyPr>
          <a:lstStyle/>
          <a:p>
            <a:pPr marL="285750" indent="-28575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1600" b="1" dirty="0"/>
              <a:t>Define system characteristics </a:t>
            </a:r>
            <a:r>
              <a:rPr lang="en-GB" sz="1600" dirty="0"/>
              <a:t>for different radio technologies</a:t>
            </a:r>
          </a:p>
          <a:p>
            <a:pPr marL="285750" indent="-28575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1600" b="1" dirty="0"/>
              <a:t>Simulate radiocommunication systems </a:t>
            </a:r>
            <a:r>
              <a:rPr lang="en-GB" sz="1600" dirty="0"/>
              <a:t>operation in the same or adjacent frequency bands within the same area</a:t>
            </a:r>
          </a:p>
          <a:p>
            <a:pPr marL="285750" indent="-28575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1600" b="1" dirty="0"/>
              <a:t>Inspect simulation results &amp; determine technical conditions for spectrum sharing</a:t>
            </a:r>
          </a:p>
          <a:p>
            <a:pPr marL="628650" lvl="1" indent="-360000">
              <a:lnSpc>
                <a:spcPct val="90000"/>
              </a:lnSpc>
              <a:spcBef>
                <a:spcPct val="20000"/>
              </a:spcBef>
              <a:buFont typeface="Arial"/>
              <a:buChar char="•"/>
            </a:pPr>
            <a:r>
              <a:rPr lang="en-GB" sz="1600" dirty="0"/>
              <a:t>Wanted and interfering signal levels and statistics at the victim</a:t>
            </a:r>
          </a:p>
          <a:p>
            <a:pPr marL="628650" lvl="1" indent="-360000">
              <a:lnSpc>
                <a:spcPct val="90000"/>
              </a:lnSpc>
              <a:spcBef>
                <a:spcPct val="20000"/>
              </a:spcBef>
              <a:buFont typeface="Arial"/>
              <a:buChar char="•"/>
            </a:pPr>
            <a:r>
              <a:rPr lang="en-GB" sz="1600" dirty="0"/>
              <a:t>Quantification of the probability of interference</a:t>
            </a:r>
          </a:p>
          <a:p>
            <a:pPr marL="628650" lvl="1" indent="-360000">
              <a:lnSpc>
                <a:spcPct val="90000"/>
              </a:lnSpc>
              <a:spcBef>
                <a:spcPct val="20000"/>
              </a:spcBef>
              <a:buFont typeface="Arial"/>
              <a:buChar char="•"/>
            </a:pPr>
            <a:r>
              <a:rPr lang="en-GB" sz="1600" dirty="0"/>
              <a:t>Sensitivity analysis, can define and use criteria I/N, C/I, C/N+I</a:t>
            </a:r>
          </a:p>
          <a:p>
            <a:pPr marL="628650" lvl="1" indent="-360000">
              <a:lnSpc>
                <a:spcPct val="90000"/>
              </a:lnSpc>
              <a:spcBef>
                <a:spcPct val="20000"/>
              </a:spcBef>
              <a:buFont typeface="Arial"/>
              <a:buChar char="•"/>
            </a:pPr>
            <a:r>
              <a:rPr lang="en-GB" sz="1600" dirty="0"/>
              <a:t>Investigate different interference mechanisms and determine critical system parameters causing problems</a:t>
            </a:r>
          </a:p>
          <a:p>
            <a:pPr marL="628650" lvl="1" indent="-360000">
              <a:lnSpc>
                <a:spcPct val="90000"/>
              </a:lnSpc>
              <a:spcBef>
                <a:spcPct val="20000"/>
              </a:spcBef>
              <a:buFont typeface="Arial"/>
              <a:buChar char="•"/>
            </a:pPr>
            <a:r>
              <a:rPr lang="en-GB" sz="1600" dirty="0"/>
              <a:t>Quantification of QoS like capacity loss, bitrate loss, dropped calls</a:t>
            </a:r>
          </a:p>
          <a:p>
            <a:pPr marL="171450" indent="-360000">
              <a:lnSpc>
                <a:spcPct val="90000"/>
              </a:lnSpc>
              <a:spcBef>
                <a:spcPct val="20000"/>
              </a:spcBef>
              <a:buFont typeface="Arial"/>
              <a:buChar char="•"/>
            </a:pPr>
            <a:endParaRPr lang="en-GB" sz="1000" dirty="0"/>
          </a:p>
          <a:p>
            <a:pPr indent="-360000">
              <a:lnSpc>
                <a:spcPct val="90000"/>
              </a:lnSpc>
              <a:spcBef>
                <a:spcPct val="20000"/>
              </a:spcBef>
              <a:buFont typeface="Arial"/>
            </a:pPr>
            <a:endParaRPr lang="en-GB" sz="1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7226FBF-2009-74B3-0A09-C4ED3CE3F5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9554" y="2581474"/>
            <a:ext cx="3182388" cy="2170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3DFE8A4-9907-2B3C-E80F-20694E24D8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8762" y="3657281"/>
            <a:ext cx="3463792" cy="1447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066691"/>
      </p:ext>
    </p:extLst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658"/>
            <a:ext cx="8229600" cy="57123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Why should I use it ?</a:t>
            </a:r>
            <a:endParaRPr lang="en-GB" dirty="0"/>
          </a:p>
        </p:txBody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410659" y="1522786"/>
            <a:ext cx="5957288" cy="356938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>
            <a:normAutofit/>
          </a:bodyPr>
          <a:lstStyle/>
          <a:p>
            <a:pPr marL="285750" marR="0" lvl="0" indent="-28575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Regulatory decisions defining technical criteria for allocation, or sharing frequency band are based on technical analysis</a:t>
            </a:r>
          </a:p>
          <a:p>
            <a:pPr marL="285750" marR="0" lvl="0" indent="-28575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SEAMCAT can help in setting technical background and determining relevant technical conditions: </a:t>
            </a:r>
          </a:p>
          <a:p>
            <a:pPr marL="285750" indent="-28575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b="1" dirty="0"/>
              <a:t>Realistic </a:t>
            </a:r>
            <a:r>
              <a:rPr lang="en-US" sz="1400" dirty="0"/>
              <a:t>tool for modelling complex compatibility scenarios between wireless systems, thanks to the power of the </a:t>
            </a:r>
            <a:r>
              <a:rPr lang="en-US" sz="1400" b="1" dirty="0"/>
              <a:t>Monte Carlo method</a:t>
            </a:r>
            <a:r>
              <a:rPr lang="en-US" sz="1400" dirty="0"/>
              <a:t>.</a:t>
            </a:r>
          </a:p>
          <a:p>
            <a:pPr marL="285750" indent="-28575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b="1" dirty="0"/>
              <a:t>Flexible, </a:t>
            </a:r>
            <a:r>
              <a:rPr lang="en-US" sz="1400" dirty="0"/>
              <a:t>thanks to </a:t>
            </a:r>
            <a:r>
              <a:rPr lang="en-US" sz="1400" b="1" dirty="0"/>
              <a:t>libraries</a:t>
            </a:r>
            <a:r>
              <a:rPr lang="en-US" sz="1400" dirty="0"/>
              <a:t> for system parameters and plugins.</a:t>
            </a:r>
          </a:p>
          <a:p>
            <a:pPr marL="285750" indent="-28575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b="1" dirty="0"/>
              <a:t>Reliable, </a:t>
            </a:r>
            <a:r>
              <a:rPr lang="en-US" sz="1400" dirty="0"/>
              <a:t> thanks to the possibility of </a:t>
            </a:r>
            <a:r>
              <a:rPr lang="en-US" sz="1400" b="1" dirty="0"/>
              <a:t>saving and sharing </a:t>
            </a:r>
            <a:r>
              <a:rPr lang="en-US" sz="1400" dirty="0"/>
              <a:t>workspaces and full simulation results, accessing a complete list of calculations.</a:t>
            </a:r>
          </a:p>
          <a:p>
            <a:pPr marL="285750" indent="-28575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b="1" dirty="0"/>
              <a:t>Faster</a:t>
            </a:r>
            <a:r>
              <a:rPr lang="en-US" sz="1400" dirty="0"/>
              <a:t>, thanks to multithreaded </a:t>
            </a:r>
            <a:r>
              <a:rPr lang="en-US" sz="1400" b="1" dirty="0"/>
              <a:t>parallel processing.</a:t>
            </a:r>
          </a:p>
          <a:p>
            <a:pPr marL="285750" indent="-28575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b="1" dirty="0"/>
              <a:t>User-friendly</a:t>
            </a:r>
            <a:r>
              <a:rPr lang="en-US" sz="1400" dirty="0"/>
              <a:t>, thanks to recent </a:t>
            </a:r>
            <a:r>
              <a:rPr lang="en-US" sz="1400" b="1" dirty="0"/>
              <a:t>GUI improvements</a:t>
            </a:r>
            <a:r>
              <a:rPr lang="en-US" sz="1400" dirty="0"/>
              <a:t>, the addition of </a:t>
            </a:r>
            <a:r>
              <a:rPr lang="en-US" sz="1400" b="1" dirty="0"/>
              <a:t>consistency checks </a:t>
            </a:r>
            <a:r>
              <a:rPr lang="en-US" sz="1400" dirty="0"/>
              <a:t>for workspace parameters, and updates to the available </a:t>
            </a:r>
            <a:r>
              <a:rPr lang="en-US" sz="1400" b="1" dirty="0"/>
              <a:t>documentation</a:t>
            </a:r>
            <a:r>
              <a:rPr lang="en-US" sz="1400" dirty="0"/>
              <a:t> </a:t>
            </a:r>
          </a:p>
          <a:p>
            <a:pPr marL="285750" indent="-28575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b="1" dirty="0"/>
              <a:t>Non biased and system agnostic, </a:t>
            </a:r>
            <a:r>
              <a:rPr lang="en-US" sz="1400" b="1" dirty="0" err="1"/>
              <a:t>recognised</a:t>
            </a:r>
            <a:r>
              <a:rPr lang="en-US" sz="1400" b="1" dirty="0"/>
              <a:t> </a:t>
            </a:r>
            <a:r>
              <a:rPr lang="en-US" sz="1400" dirty="0"/>
              <a:t>by administrations, industry and academia across the world</a:t>
            </a:r>
          </a:p>
          <a:p>
            <a:pPr marL="285750" marR="0" lvl="0" indent="-3600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8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0DA8C2A-3755-5F13-E1F3-AF69F068DE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9564" y="1380278"/>
            <a:ext cx="2658086" cy="19996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3099C21-ECE2-B476-25BA-26BA898FD7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5990" y="2640313"/>
            <a:ext cx="2855878" cy="7396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C301779-67AF-709E-3679-D82C415661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4747" y="3334412"/>
            <a:ext cx="2515012" cy="1784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898681"/>
      </p:ext>
    </p:extLst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dirty="0"/>
              <a:t>Workflow for SEAMCAT workspace</a:t>
            </a:r>
          </a:p>
        </p:txBody>
      </p:sp>
      <p:sp>
        <p:nvSpPr>
          <p:cNvPr id="165891" name="Rectangle 3"/>
          <p:cNvSpPr>
            <a:spLocks noChangeArrowheads="1"/>
          </p:cNvSpPr>
          <p:nvPr/>
        </p:nvSpPr>
        <p:spPr bwMode="auto">
          <a:xfrm>
            <a:off x="413238" y="1507146"/>
            <a:ext cx="8273561" cy="3025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00"/>
              </a:buClr>
              <a:buSzPct val="110000"/>
              <a:buFontTx/>
              <a:buChar char="•"/>
              <a:tabLst/>
              <a:defRPr/>
            </a:pPr>
            <a:r>
              <a: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Define Victim System</a:t>
            </a:r>
          </a:p>
          <a:p>
            <a:pPr marL="600075" marR="0" lvl="1" indent="-257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00"/>
              </a:buClr>
              <a:buSzPct val="110000"/>
              <a:buFontTx/>
              <a:buChar char="•"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Set up Victim Tx and Rx parameters (can use Library or previous ws)</a:t>
            </a:r>
          </a:p>
          <a:p>
            <a:pPr marL="600075" marR="0" lvl="1" indent="-257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00"/>
              </a:buClr>
              <a:buSzPct val="110000"/>
              <a:buFontTx/>
              <a:buChar char="•"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Set up Victim positioning and propagation model</a:t>
            </a:r>
          </a:p>
          <a:p>
            <a:pPr marL="257175" marR="0" lvl="0" indent="-257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00"/>
              </a:buClr>
              <a:buSzPct val="110000"/>
              <a:buFontTx/>
              <a:buChar char="•"/>
              <a:tabLst/>
              <a:defRPr/>
            </a:pPr>
            <a:r>
              <a: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Define Interfering S</a:t>
            </a:r>
            <a:r>
              <a:rPr kumimoji="0" lang="en-GB" sz="15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ystems</a:t>
            </a:r>
            <a:r>
              <a: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 </a:t>
            </a: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(could be more than one)</a:t>
            </a:r>
          </a:p>
          <a:p>
            <a:pPr marL="600075" marR="0" lvl="1" indent="-257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00"/>
              </a:buClr>
              <a:buSzPct val="110000"/>
              <a:buFontTx/>
              <a:buChar char="•"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Set up </a:t>
            </a:r>
            <a:r>
              <a:rPr lang="en-GB" sz="1500" dirty="0">
                <a:solidFill>
                  <a:srgbClr val="000000"/>
                </a:solidFill>
                <a:latin typeface="Verdana" pitchFamily="34" charset="0"/>
                <a:ea typeface="ＭＳ Ｐゴシック"/>
              </a:rPr>
              <a:t>Interfering Tx</a:t>
            </a: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 and Rx parameters (can use Library or previous ws)</a:t>
            </a:r>
          </a:p>
          <a:p>
            <a:pPr marL="600075" marR="0" lvl="1" indent="-257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00"/>
              </a:buClr>
              <a:buSzPct val="110000"/>
              <a:buFontTx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Set up Interfering positioning and propagation model</a:t>
            </a:r>
            <a:endParaRPr kumimoji="0" lang="en-GB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ＭＳ Ｐゴシック"/>
              <a:cs typeface="+mn-cs"/>
            </a:endParaRPr>
          </a:p>
          <a:p>
            <a:pPr marL="257175" marR="0" lvl="0" indent="-257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00"/>
              </a:buClr>
              <a:buSzPct val="110000"/>
              <a:buFontTx/>
              <a:buChar char="•"/>
              <a:tabLst/>
              <a:defRPr/>
            </a:pPr>
            <a:r>
              <a: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Define Interference criteria</a:t>
            </a:r>
            <a:endParaRPr kumimoji="0" lang="en-GB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ＭＳ Ｐゴシック"/>
              <a:cs typeface="+mn-cs"/>
            </a:endParaRPr>
          </a:p>
          <a:p>
            <a:pPr marL="257175" marR="0" lvl="0" indent="-257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00"/>
              </a:buClr>
              <a:buSzPct val="110000"/>
              <a:buFontTx/>
              <a:buChar char="•"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Use tools for verifying settings (Antenna gain comparison Tool, Test Propagation model tool, Compare workspaces</a:t>
            </a:r>
          </a:p>
          <a:p>
            <a:pPr marL="257175" marR="0" lvl="0" indent="-257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00"/>
              </a:buClr>
              <a:buSzPct val="110000"/>
              <a:buFontTx/>
              <a:buChar char="•"/>
              <a:tabLst/>
              <a:defRPr/>
            </a:pPr>
            <a:r>
              <a: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Check consistency &amp; correct </a:t>
            </a: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(read carefully consistency messages – indicate if some settings are not consistent)</a:t>
            </a:r>
          </a:p>
          <a:p>
            <a:pPr marL="257175" marR="0" lvl="0" indent="-257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00"/>
              </a:buClr>
              <a:buSzPct val="110000"/>
              <a:buFontTx/>
              <a:buChar char="•"/>
              <a:tabLst/>
              <a:defRPr/>
            </a:pPr>
            <a:r>
              <a: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Save workspace </a:t>
            </a: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for analysis and future use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2993424"/>
      </p:ext>
    </p:extLst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Workflow for running SEAMCAT scenario</a:t>
            </a:r>
          </a:p>
        </p:txBody>
      </p:sp>
      <p:sp>
        <p:nvSpPr>
          <p:cNvPr id="165891" name="Rectangle 3"/>
          <p:cNvSpPr>
            <a:spLocks noChangeArrowheads="1"/>
          </p:cNvSpPr>
          <p:nvPr/>
        </p:nvSpPr>
        <p:spPr bwMode="auto">
          <a:xfrm>
            <a:off x="457201" y="1661011"/>
            <a:ext cx="8317522" cy="3025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00"/>
              </a:buClr>
              <a:buSzPct val="110000"/>
              <a:buFontTx/>
              <a:buChar char="•"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Setup Interference scenario</a:t>
            </a:r>
          </a:p>
          <a:p>
            <a:pPr marL="600075" marR="0" lvl="1" indent="-257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00"/>
              </a:buClr>
              <a:buSzPct val="110000"/>
              <a:buFontTx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Select Victim and Interfering systems</a:t>
            </a:r>
          </a:p>
          <a:p>
            <a:pPr marL="600075" marR="0" lvl="1" indent="-257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00"/>
              </a:buClr>
              <a:buSzPct val="110000"/>
              <a:buFontTx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Define IL propagation model</a:t>
            </a:r>
          </a:p>
          <a:p>
            <a:pPr marL="600075" marR="0" lvl="1" indent="-257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00"/>
              </a:buClr>
              <a:buSzPct val="110000"/>
              <a:buFontTx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Set relative positioning of Interfering vs Victim System</a:t>
            </a:r>
          </a:p>
          <a:p>
            <a:pPr marL="600075" marR="0" lvl="1" indent="-257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00"/>
              </a:buClr>
              <a:buSzPct val="110000"/>
              <a:buFontTx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Check / adapt frequencies of system</a:t>
            </a:r>
          </a:p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00"/>
              </a:buClr>
              <a:buSzPct val="110000"/>
              <a:buFontTx/>
              <a:buChar char="•"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Setup simulation control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(No of events, Simulation seed, Debug mode)</a:t>
            </a:r>
          </a:p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00"/>
              </a:buClr>
              <a:buSzPct val="110000"/>
              <a:buFontTx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Add Event Processing Plugins if needed (advanced)</a:t>
            </a:r>
          </a:p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00"/>
              </a:buClr>
              <a:buSzPct val="110000"/>
              <a:buFontTx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Check consistency and adapt workspace to address messages</a:t>
            </a:r>
          </a:p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00"/>
              </a:buClr>
              <a:buSzPct val="110000"/>
              <a:buFontTx/>
              <a:buChar char="•"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Run SEAMCAT simulation </a:t>
            </a:r>
          </a:p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00"/>
              </a:buClr>
              <a:buSzPct val="110000"/>
              <a:buFontTx/>
              <a:buChar char="•"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Inspect results, run Interference calculations</a:t>
            </a:r>
          </a:p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00"/>
              </a:buClr>
              <a:buSzPct val="110000"/>
              <a:buFontTx/>
              <a:buChar char="•"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Save workspace and results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, modify </a:t>
            </a: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ws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ＭＳ Ｐゴシック"/>
                <a:cs typeface="+mn-cs"/>
              </a:rPr>
              <a:t> and run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1542983"/>
      </p:ext>
    </p:extLst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17794"/>
            <a:ext cx="9144000" cy="400050"/>
          </a:xfrm>
        </p:spPr>
        <p:txBody>
          <a:bodyPr>
            <a:normAutofit fontScale="90000"/>
          </a:bodyPr>
          <a:lstStyle/>
          <a:p>
            <a:pPr algn="ctr"/>
            <a:r>
              <a:rPr lang="es-ES_tradnl" dirty="0">
                <a:solidFill>
                  <a:schemeClr val="bg1"/>
                </a:solidFill>
              </a:rPr>
              <a:t>SEAMCAT </a:t>
            </a:r>
            <a:r>
              <a:rPr lang="es-ES_tradnl" dirty="0" err="1">
                <a:solidFill>
                  <a:schemeClr val="bg1"/>
                </a:solidFill>
              </a:rPr>
              <a:t>Beginners</a:t>
            </a:r>
            <a:r>
              <a:rPr lang="es-ES_tradnl" dirty="0">
                <a:solidFill>
                  <a:schemeClr val="bg1"/>
                </a:solidFill>
              </a:rPr>
              <a:t> Workshop – </a:t>
            </a:r>
            <a:r>
              <a:rPr lang="es-ES_tradnl" dirty="0" err="1">
                <a:solidFill>
                  <a:schemeClr val="bg1"/>
                </a:solidFill>
              </a:rPr>
              <a:t>announcement</a:t>
            </a:r>
            <a:endParaRPr lang="es-ES_tradnl" dirty="0">
              <a:solidFill>
                <a:schemeClr val="bg1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840C96F-4CA2-E19F-A699-81DF2CEC81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492" y="1599642"/>
            <a:ext cx="8204698" cy="3186354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online and physical event organized by ECO in Copenhagen</a:t>
            </a:r>
          </a:p>
          <a:p>
            <a:r>
              <a:rPr lang="en-US" dirty="0"/>
              <a:t>free for attendance for people who want to learn about tool</a:t>
            </a:r>
          </a:p>
          <a:p>
            <a:r>
              <a:rPr lang="en-US" dirty="0"/>
              <a:t>for people with a wireless background </a:t>
            </a:r>
          </a:p>
          <a:p>
            <a:r>
              <a:rPr lang="en-US" dirty="0"/>
              <a:t>who wish to expand their understanding  &amp; simulation skillset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dirty="0"/>
              <a:t>Save the date: </a:t>
            </a:r>
            <a:r>
              <a:rPr lang="en-US" b="1" dirty="0"/>
              <a:t>17 – 18 June 2025</a:t>
            </a:r>
          </a:p>
          <a:p>
            <a:pPr marL="0" indent="0" algn="ctr">
              <a:buNone/>
            </a:pPr>
            <a:r>
              <a:rPr lang="en-US" dirty="0"/>
              <a:t>Early bird </a:t>
            </a:r>
            <a:r>
              <a:rPr lang="en-US" b="1" dirty="0">
                <a:hlinkClick r:id="rId2"/>
              </a:rPr>
              <a:t>registration link</a:t>
            </a:r>
            <a:endParaRPr lang="en-US" b="1" dirty="0"/>
          </a:p>
          <a:p>
            <a:endParaRPr lang="en-US" i="1" dirty="0"/>
          </a:p>
          <a:p>
            <a:r>
              <a:rPr lang="en-US" i="1" dirty="0"/>
              <a:t>Note: To register you need to have CEPT profile and be logged in</a:t>
            </a:r>
          </a:p>
          <a:p>
            <a:pPr marL="360000" lvl="1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32940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17794"/>
            <a:ext cx="9144000" cy="400050"/>
          </a:xfrm>
        </p:spPr>
        <p:txBody>
          <a:bodyPr>
            <a:normAutofit fontScale="90000"/>
          </a:bodyPr>
          <a:lstStyle/>
          <a:p>
            <a:r>
              <a:rPr lang="es-ES_tradnl" dirty="0"/>
              <a:t>SEAMCAT - </a:t>
            </a:r>
            <a:r>
              <a:rPr lang="es-ES_tradnl" dirty="0" err="1"/>
              <a:t>Summary</a:t>
            </a:r>
            <a:endParaRPr lang="es-ES_tradnl" dirty="0">
              <a:solidFill>
                <a:schemeClr val="bg1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840C96F-4CA2-E19F-A699-81DF2CEC81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492" y="1599642"/>
            <a:ext cx="8688154" cy="3186354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/>
              <a:t>What is SEAMCAT tool ? </a:t>
            </a:r>
          </a:p>
          <a:p>
            <a:pPr lvl="1"/>
            <a:r>
              <a:rPr lang="en-US" dirty="0"/>
              <a:t>Tool for statistical modelling of different radio interference scenarios for performing studies between wireless systems.</a:t>
            </a:r>
          </a:p>
          <a:p>
            <a:r>
              <a:rPr lang="en-US" b="1" dirty="0"/>
              <a:t>Who can use it  ?</a:t>
            </a:r>
          </a:p>
          <a:p>
            <a:pPr lvl="1"/>
            <a:r>
              <a:rPr lang="en-US" dirty="0"/>
              <a:t>Practically anyone interested in spectrum engineering &amp; radio technology</a:t>
            </a:r>
          </a:p>
          <a:p>
            <a:pPr lvl="1"/>
            <a:r>
              <a:rPr lang="en-US" dirty="0"/>
              <a:t>National administrations / authorities, Equipment producers, Operators, Wireless industry, Consultants, Universities, Research</a:t>
            </a:r>
          </a:p>
          <a:p>
            <a:r>
              <a:rPr lang="en-US" b="1" dirty="0"/>
              <a:t>Why should I use it ?</a:t>
            </a:r>
          </a:p>
          <a:p>
            <a:pPr lvl="1"/>
            <a:r>
              <a:rPr lang="en-US" dirty="0"/>
              <a:t>Tool free to download and use, open source, realistic</a:t>
            </a:r>
          </a:p>
          <a:p>
            <a:pPr lvl="1"/>
            <a:r>
              <a:rPr lang="en-US" dirty="0"/>
              <a:t>Internationally recognized, well tested and trusted in community</a:t>
            </a:r>
          </a:p>
          <a:p>
            <a:pPr lvl="1"/>
            <a:r>
              <a:rPr lang="en-US" dirty="0"/>
              <a:t>Flexible &amp; transparent in settings and results, repeatable results, non-biased and system agnostic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956374"/>
      </p:ext>
    </p:extLst>
  </p:cSld>
  <p:clrMapOvr>
    <a:masterClrMapping/>
  </p:clrMapOvr>
</p:sld>
</file>

<file path=ppt/theme/theme1.xml><?xml version="1.0" encoding="utf-8"?>
<a:theme xmlns:a="http://schemas.openxmlformats.org/drawingml/2006/main" name="ECO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ECO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ECO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6f3b174-eae9-4ca3-82a7-08b50218f9e5" xsi:nil="true"/>
    <lcf76f155ced4ddcb4097134ff3c332f xmlns="d4255d4f-b660-4ca3-ba49-4e7bf63d41a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C7397DE0C802142AFB0136569611215" ma:contentTypeVersion="18" ma:contentTypeDescription="Opret et nyt dokument." ma:contentTypeScope="" ma:versionID="9b209ce3aa0d4e7ba15df81b94998857">
  <xsd:schema xmlns:xsd="http://www.w3.org/2001/XMLSchema" xmlns:xs="http://www.w3.org/2001/XMLSchema" xmlns:p="http://schemas.microsoft.com/office/2006/metadata/properties" xmlns:ns2="d4255d4f-b660-4ca3-ba49-4e7bf63d41a1" xmlns:ns3="e6f3b174-eae9-4ca3-82a7-08b50218f9e5" targetNamespace="http://schemas.microsoft.com/office/2006/metadata/properties" ma:root="true" ma:fieldsID="e8882b23a591a5c06ab64e118247c551" ns2:_="" ns3:_="">
    <xsd:import namespace="d4255d4f-b660-4ca3-ba49-4e7bf63d41a1"/>
    <xsd:import namespace="e6f3b174-eae9-4ca3-82a7-08b50218f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255d4f-b660-4ca3-ba49-4e7bf63d41a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ledmærker" ma:readOnly="false" ma:fieldId="{5cf76f15-5ced-4ddc-b409-7134ff3c332f}" ma:taxonomyMulti="true" ma:sspId="5d35b376-a3a2-426a-9fc5-6d8960fb2b6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f3b174-eae9-4ca3-82a7-08b50218f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e8def56-cc85-4e09-aeec-70063ba282e5}" ma:internalName="TaxCatchAll" ma:showField="CatchAllData" ma:web="e6f3b174-eae9-4ca3-82a7-08b50218f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27FA7CE-743F-42C0-B28B-06B3BBAADF35}">
  <ds:schemaRefs>
    <ds:schemaRef ds:uri="http://schemas.microsoft.com/office/2006/metadata/properties"/>
    <ds:schemaRef ds:uri="http://schemas.microsoft.com/office/infopath/2007/PartnerControls"/>
    <ds:schemaRef ds:uri="e6f3b174-eae9-4ca3-82a7-08b50218f9e5"/>
    <ds:schemaRef ds:uri="d4255d4f-b660-4ca3-ba49-4e7bf63d41a1"/>
  </ds:schemaRefs>
</ds:datastoreItem>
</file>

<file path=customXml/itemProps2.xml><?xml version="1.0" encoding="utf-8"?>
<ds:datastoreItem xmlns:ds="http://schemas.openxmlformats.org/officeDocument/2006/customXml" ds:itemID="{27B9570B-FA14-47F1-940A-8F375A3FAC1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1A93A87-6668-45EC-A1B7-44FB1318D7B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4255d4f-b660-4ca3-ba49-4e7bf63d41a1"/>
    <ds:schemaRef ds:uri="e6f3b174-eae9-4ca3-82a7-08b50218f9e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926</TotalTime>
  <Words>1169</Words>
  <Application>Microsoft Office PowerPoint</Application>
  <PresentationFormat>On-screen Show (16:9)</PresentationFormat>
  <Paragraphs>143</Paragraphs>
  <Slides>12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ECO template</vt:lpstr>
      <vt:lpstr>1_ECO template</vt:lpstr>
      <vt:lpstr>2_ECO template</vt:lpstr>
      <vt:lpstr>PowerPoint Presentation</vt:lpstr>
      <vt:lpstr>Presentation outline SEAMCAT</vt:lpstr>
      <vt:lpstr>PowerPoint Presentation</vt:lpstr>
      <vt:lpstr>What can I do with this tool ?</vt:lpstr>
      <vt:lpstr>Why should I use it ?</vt:lpstr>
      <vt:lpstr>Workflow for SEAMCAT workspace</vt:lpstr>
      <vt:lpstr>Workflow for running SEAMCAT scenario</vt:lpstr>
      <vt:lpstr>SEAMCAT Beginners Workshop – announcement</vt:lpstr>
      <vt:lpstr>SEAMCAT - Summary</vt:lpstr>
      <vt:lpstr>SEAMCAT - Summary</vt:lpstr>
      <vt:lpstr>Where can I download and find more info on SEAMCAT?</vt:lpstr>
      <vt:lpstr>Thank you - Any 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Studio Admin</dc:creator>
  <cp:lastModifiedBy>ECO-ZT</cp:lastModifiedBy>
  <cp:revision>35</cp:revision>
  <cp:lastPrinted>2022-06-16T13:35:36Z</cp:lastPrinted>
  <dcterms:created xsi:type="dcterms:W3CDTF">2018-09-11T07:51:12Z</dcterms:created>
  <dcterms:modified xsi:type="dcterms:W3CDTF">2025-03-19T23:01:25Z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0x0101008C7397DE0C802142AFB0136569611215</vt:lpwstr>
  </property>
  <property fmtid="{D5CDD505-2E9C-101B-9397-08002B2CF9AE}" pid="3" name="MediaServiceImageTags">
    <vt:lpwstr/>
  </property>
</Properties>
</file>